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82" r:id="rId3"/>
    <p:sldId id="257" r:id="rId4"/>
    <p:sldId id="258" r:id="rId5"/>
    <p:sldId id="259" r:id="rId6"/>
    <p:sldId id="260" r:id="rId7"/>
    <p:sldId id="284" r:id="rId8"/>
    <p:sldId id="261" r:id="rId9"/>
    <p:sldId id="262" r:id="rId10"/>
    <p:sldId id="263" r:id="rId11"/>
    <p:sldId id="264" r:id="rId12"/>
    <p:sldId id="285" r:id="rId13"/>
    <p:sldId id="275" r:id="rId14"/>
    <p:sldId id="287" r:id="rId15"/>
    <p:sldId id="265" r:id="rId16"/>
    <p:sldId id="276" r:id="rId17"/>
    <p:sldId id="266" r:id="rId18"/>
    <p:sldId id="267" r:id="rId19"/>
    <p:sldId id="268" r:id="rId20"/>
    <p:sldId id="269" r:id="rId21"/>
    <p:sldId id="278" r:id="rId22"/>
    <p:sldId id="270" r:id="rId23"/>
    <p:sldId id="279" r:id="rId24"/>
    <p:sldId id="271" r:id="rId25"/>
    <p:sldId id="280" r:id="rId26"/>
    <p:sldId id="272" r:id="rId27"/>
    <p:sldId id="273" r:id="rId28"/>
    <p:sldId id="274" r:id="rId29"/>
    <p:sldId id="281" r:id="rId30"/>
    <p:sldId id="288" r:id="rId31"/>
    <p:sldId id="289" r:id="rId32"/>
    <p:sldId id="290" r:id="rId33"/>
    <p:sldId id="286" r:id="rId34"/>
    <p:sldId id="291" r:id="rId3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5pPr>
    <a:lvl6pPr marL="2286000" algn="l" defTabSz="914400" rtl="0" eaLnBrk="1" latinLnBrk="0" hangingPunct="1">
      <a:defRPr kern="1200">
        <a:solidFill>
          <a:schemeClr val="tx1"/>
        </a:solidFill>
        <a:latin typeface="Verdana" panose="020B0604030504040204" pitchFamily="34" charset="0"/>
        <a:ea typeface="+mn-ea"/>
        <a:cs typeface="+mn-cs"/>
      </a:defRPr>
    </a:lvl6pPr>
    <a:lvl7pPr marL="2743200" algn="l" defTabSz="914400" rtl="0" eaLnBrk="1" latinLnBrk="0" hangingPunct="1">
      <a:defRPr kern="1200">
        <a:solidFill>
          <a:schemeClr val="tx1"/>
        </a:solidFill>
        <a:latin typeface="Verdana" panose="020B0604030504040204" pitchFamily="34" charset="0"/>
        <a:ea typeface="+mn-ea"/>
        <a:cs typeface="+mn-cs"/>
      </a:defRPr>
    </a:lvl7pPr>
    <a:lvl8pPr marL="3200400" algn="l" defTabSz="914400" rtl="0" eaLnBrk="1" latinLnBrk="0" hangingPunct="1">
      <a:defRPr kern="1200">
        <a:solidFill>
          <a:schemeClr val="tx1"/>
        </a:solidFill>
        <a:latin typeface="Verdana" panose="020B0604030504040204" pitchFamily="34" charset="0"/>
        <a:ea typeface="+mn-ea"/>
        <a:cs typeface="+mn-cs"/>
      </a:defRPr>
    </a:lvl8pPr>
    <a:lvl9pPr marL="3657600" algn="l" defTabSz="914400" rtl="0" eaLnBrk="1" latinLnBrk="0" hangingPunct="1">
      <a:defRPr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m Sinn" initials="TS" lastIdx="25" clrIdx="0">
    <p:extLst>
      <p:ext uri="{19B8F6BF-5375-455C-9EA6-DF929625EA0E}">
        <p15:presenceInfo xmlns:p15="http://schemas.microsoft.com/office/powerpoint/2012/main" userId="Tom Sinn" providerId="None"/>
      </p:ext>
    </p:extLst>
  </p:cmAuthor>
  <p:cmAuthor id="2" name="Timara Underbakke" initials="TU" lastIdx="10" clrIdx="1">
    <p:extLst>
      <p:ext uri="{19B8F6BF-5375-455C-9EA6-DF929625EA0E}">
        <p15:presenceInfo xmlns:p15="http://schemas.microsoft.com/office/powerpoint/2012/main" userId="97fb756cab1622e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15620"/>
    <p:restoredTop sz="94660"/>
  </p:normalViewPr>
  <p:slideViewPr>
    <p:cSldViewPr>
      <p:cViewPr varScale="1">
        <p:scale>
          <a:sx n="59" d="100"/>
          <a:sy n="59" d="100"/>
        </p:scale>
        <p:origin x="90" y="6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AC60E02B-E111-5C41-9AB2-4EB1FFED20F9}"/>
              </a:ext>
            </a:extLst>
          </p:cNvPr>
          <p:cNvGrpSpPr>
            <a:grpSpLocks/>
          </p:cNvGrpSpPr>
          <p:nvPr/>
        </p:nvGrpSpPr>
        <p:grpSpPr bwMode="auto">
          <a:xfrm>
            <a:off x="0" y="1422400"/>
            <a:ext cx="9147175" cy="5435600"/>
            <a:chOff x="0" y="896"/>
            <a:chExt cx="5762" cy="3424"/>
          </a:xfrm>
        </p:grpSpPr>
        <p:grpSp>
          <p:nvGrpSpPr>
            <p:cNvPr id="5" name="Group 3">
              <a:extLst>
                <a:ext uri="{FF2B5EF4-FFF2-40B4-BE49-F238E27FC236}">
                  <a16:creationId xmlns:a16="http://schemas.microsoft.com/office/drawing/2014/main" id="{8039B0A1-54EE-3F4E-A170-5645BBBA7D0A}"/>
                </a:ext>
              </a:extLst>
            </p:cNvPr>
            <p:cNvGrpSpPr>
              <a:grpSpLocks/>
            </p:cNvGrpSpPr>
            <p:nvPr userDrawn="1"/>
          </p:nvGrpSpPr>
          <p:grpSpPr bwMode="auto">
            <a:xfrm>
              <a:off x="20" y="896"/>
              <a:ext cx="5742" cy="3424"/>
              <a:chOff x="20" y="896"/>
              <a:chExt cx="5742" cy="3424"/>
            </a:xfrm>
          </p:grpSpPr>
          <p:sp>
            <p:nvSpPr>
              <p:cNvPr id="142" name="Freeform 4">
                <a:extLst>
                  <a:ext uri="{FF2B5EF4-FFF2-40B4-BE49-F238E27FC236}">
                    <a16:creationId xmlns:a16="http://schemas.microsoft.com/office/drawing/2014/main" id="{B0B1F393-6D64-A040-BB7C-00450DC686CD}"/>
                  </a:ext>
                </a:extLst>
              </p:cNvPr>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 name="Freeform 5">
                <a:extLst>
                  <a:ext uri="{FF2B5EF4-FFF2-40B4-BE49-F238E27FC236}">
                    <a16:creationId xmlns:a16="http://schemas.microsoft.com/office/drawing/2014/main" id="{C52EB687-E8B7-9742-B712-950DFB0973FC}"/>
                  </a:ext>
                </a:extLst>
              </p:cNvPr>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4" name="Freeform 6">
                <a:extLst>
                  <a:ext uri="{FF2B5EF4-FFF2-40B4-BE49-F238E27FC236}">
                    <a16:creationId xmlns:a16="http://schemas.microsoft.com/office/drawing/2014/main" id="{D37B26DA-F356-BF46-A4D6-86EE52D9C0FF}"/>
                  </a:ext>
                </a:extLst>
              </p:cNvPr>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5" name="Freeform 7">
                <a:extLst>
                  <a:ext uri="{FF2B5EF4-FFF2-40B4-BE49-F238E27FC236}">
                    <a16:creationId xmlns:a16="http://schemas.microsoft.com/office/drawing/2014/main" id="{7005ADC6-04FA-AB42-9A7A-ED782F78408E}"/>
                  </a:ext>
                </a:extLst>
              </p:cNvPr>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6" name="Freeform 8">
                <a:extLst>
                  <a:ext uri="{FF2B5EF4-FFF2-40B4-BE49-F238E27FC236}">
                    <a16:creationId xmlns:a16="http://schemas.microsoft.com/office/drawing/2014/main" id="{DA6E95EA-0D93-5947-913C-D49C841EDC40}"/>
                  </a:ext>
                </a:extLst>
              </p:cNvPr>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7" name="Freeform 9">
                <a:extLst>
                  <a:ext uri="{FF2B5EF4-FFF2-40B4-BE49-F238E27FC236}">
                    <a16:creationId xmlns:a16="http://schemas.microsoft.com/office/drawing/2014/main" id="{CBC66772-14E2-5544-9F96-AA7F3F9DCB73}"/>
                  </a:ext>
                </a:extLst>
              </p:cNvPr>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8" name="Freeform 10">
                <a:extLst>
                  <a:ext uri="{FF2B5EF4-FFF2-40B4-BE49-F238E27FC236}">
                    <a16:creationId xmlns:a16="http://schemas.microsoft.com/office/drawing/2014/main" id="{E81CF0B6-46AB-274D-9A3E-73B5B4224A06}"/>
                  </a:ext>
                </a:extLst>
              </p:cNvPr>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9" name="Freeform 11">
                <a:extLst>
                  <a:ext uri="{FF2B5EF4-FFF2-40B4-BE49-F238E27FC236}">
                    <a16:creationId xmlns:a16="http://schemas.microsoft.com/office/drawing/2014/main" id="{C0756DF8-C8F3-C346-A976-72C46522B383}"/>
                  </a:ext>
                </a:extLst>
              </p:cNvPr>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0" name="Freeform 12">
                <a:extLst>
                  <a:ext uri="{FF2B5EF4-FFF2-40B4-BE49-F238E27FC236}">
                    <a16:creationId xmlns:a16="http://schemas.microsoft.com/office/drawing/2014/main" id="{C287CB0D-6B9B-4C43-A9EA-CB4BC2860AD5}"/>
                  </a:ext>
                </a:extLst>
              </p:cNvPr>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1" name="Freeform 13">
                <a:extLst>
                  <a:ext uri="{FF2B5EF4-FFF2-40B4-BE49-F238E27FC236}">
                    <a16:creationId xmlns:a16="http://schemas.microsoft.com/office/drawing/2014/main" id="{E39D9E45-C675-E040-A62E-656EB3E5C2D0}"/>
                  </a:ext>
                </a:extLst>
              </p:cNvPr>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2" name="Freeform 14">
                <a:extLst>
                  <a:ext uri="{FF2B5EF4-FFF2-40B4-BE49-F238E27FC236}">
                    <a16:creationId xmlns:a16="http://schemas.microsoft.com/office/drawing/2014/main" id="{92EE4D19-71FD-C045-A536-139A6734E2B7}"/>
                  </a:ext>
                </a:extLst>
              </p:cNvPr>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 name="Freeform 15">
                <a:extLst>
                  <a:ext uri="{FF2B5EF4-FFF2-40B4-BE49-F238E27FC236}">
                    <a16:creationId xmlns:a16="http://schemas.microsoft.com/office/drawing/2014/main" id="{6E855FA7-43EE-7241-A61A-866500360793}"/>
                  </a:ext>
                </a:extLst>
              </p:cNvPr>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4" name="Freeform 16">
                <a:extLst>
                  <a:ext uri="{FF2B5EF4-FFF2-40B4-BE49-F238E27FC236}">
                    <a16:creationId xmlns:a16="http://schemas.microsoft.com/office/drawing/2014/main" id="{8F24596D-FE6A-8046-BD12-BA209487DD67}"/>
                  </a:ext>
                </a:extLst>
              </p:cNvPr>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6" name="Group 17">
              <a:extLst>
                <a:ext uri="{FF2B5EF4-FFF2-40B4-BE49-F238E27FC236}">
                  <a16:creationId xmlns:a16="http://schemas.microsoft.com/office/drawing/2014/main" id="{E4DB0F60-BEF6-084E-977B-939CF76428E8}"/>
                </a:ext>
              </a:extLst>
            </p:cNvPr>
            <p:cNvGrpSpPr>
              <a:grpSpLocks/>
            </p:cNvGrpSpPr>
            <p:nvPr userDrawn="1"/>
          </p:nvGrpSpPr>
          <p:grpSpPr bwMode="auto">
            <a:xfrm>
              <a:off x="0" y="2291"/>
              <a:ext cx="1385" cy="1702"/>
              <a:chOff x="0" y="2291"/>
              <a:chExt cx="1385" cy="1702"/>
            </a:xfrm>
          </p:grpSpPr>
          <p:sp>
            <p:nvSpPr>
              <p:cNvPr id="7" name="Rectangle 18">
                <a:extLst>
                  <a:ext uri="{FF2B5EF4-FFF2-40B4-BE49-F238E27FC236}">
                    <a16:creationId xmlns:a16="http://schemas.microsoft.com/office/drawing/2014/main" id="{EC275A95-4A88-334A-9878-21B25A72821C}"/>
                  </a:ext>
                </a:extLst>
              </p:cNvPr>
              <p:cNvSpPr>
                <a:spLocks noChangeArrowheads="1"/>
              </p:cNvSpPr>
              <p:nvPr userDrawn="1"/>
            </p:nvSpPr>
            <p:spPr bwMode="ltGray">
              <a:xfrm rot="6798887">
                <a:off x="63" y="388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8" name="Rectangle 19">
                <a:extLst>
                  <a:ext uri="{FF2B5EF4-FFF2-40B4-BE49-F238E27FC236}">
                    <a16:creationId xmlns:a16="http://schemas.microsoft.com/office/drawing/2014/main" id="{F8FFE85A-6905-2B48-BEBF-927DD919B50F}"/>
                  </a:ext>
                </a:extLst>
              </p:cNvPr>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9" name="Rectangle 20">
                <a:extLst>
                  <a:ext uri="{FF2B5EF4-FFF2-40B4-BE49-F238E27FC236}">
                    <a16:creationId xmlns:a16="http://schemas.microsoft.com/office/drawing/2014/main" id="{9914330F-900D-4F49-BDBE-36467CD6BFA7}"/>
                  </a:ext>
                </a:extLst>
              </p:cNvPr>
              <p:cNvSpPr>
                <a:spLocks noChangeArrowheads="1"/>
              </p:cNvSpPr>
              <p:nvPr userDrawn="1"/>
            </p:nvSpPr>
            <p:spPr bwMode="ltGray">
              <a:xfrm rot="6798887">
                <a:off x="7" y="387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0" name="Rectangle 21">
                <a:extLst>
                  <a:ext uri="{FF2B5EF4-FFF2-40B4-BE49-F238E27FC236}">
                    <a16:creationId xmlns:a16="http://schemas.microsoft.com/office/drawing/2014/main" id="{CB05A6E3-A6CB-0B4E-BE7F-282716325DF8}"/>
                  </a:ext>
                </a:extLst>
              </p:cNvPr>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1" name="Rectangle 22">
                <a:extLst>
                  <a:ext uri="{FF2B5EF4-FFF2-40B4-BE49-F238E27FC236}">
                    <a16:creationId xmlns:a16="http://schemas.microsoft.com/office/drawing/2014/main" id="{70D55F22-D41C-6C42-BB24-850265F28F14}"/>
                  </a:ext>
                </a:extLst>
              </p:cNvPr>
              <p:cNvSpPr>
                <a:spLocks noChangeArrowheads="1"/>
              </p:cNvSpPr>
              <p:nvPr userDrawn="1"/>
            </p:nvSpPr>
            <p:spPr bwMode="ltGray">
              <a:xfrm rot="5999912">
                <a:off x="183"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2" name="Rectangle 23">
                <a:extLst>
                  <a:ext uri="{FF2B5EF4-FFF2-40B4-BE49-F238E27FC236}">
                    <a16:creationId xmlns:a16="http://schemas.microsoft.com/office/drawing/2014/main" id="{1CDA018B-A2F3-8545-9F5D-D9F72FF04EE8}"/>
                  </a:ext>
                </a:extLst>
              </p:cNvPr>
              <p:cNvSpPr>
                <a:spLocks noChangeArrowheads="1"/>
              </p:cNvSpPr>
              <p:nvPr userDrawn="1"/>
            </p:nvSpPr>
            <p:spPr bwMode="ltGray">
              <a:xfrm rot="6250138">
                <a:off x="153"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3" name="Rectangle 24">
                <a:extLst>
                  <a:ext uri="{FF2B5EF4-FFF2-40B4-BE49-F238E27FC236}">
                    <a16:creationId xmlns:a16="http://schemas.microsoft.com/office/drawing/2014/main" id="{94BFF989-F080-CF45-A38B-B9F3A74CAE35}"/>
                  </a:ext>
                </a:extLst>
              </p:cNvPr>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4" name="Rectangle 25">
                <a:extLst>
                  <a:ext uri="{FF2B5EF4-FFF2-40B4-BE49-F238E27FC236}">
                    <a16:creationId xmlns:a16="http://schemas.microsoft.com/office/drawing/2014/main" id="{7317F196-04D0-5842-A07D-63CBAD34CDB2}"/>
                  </a:ext>
                </a:extLst>
              </p:cNvPr>
              <p:cNvSpPr>
                <a:spLocks noChangeArrowheads="1"/>
              </p:cNvSpPr>
              <p:nvPr userDrawn="1"/>
            </p:nvSpPr>
            <p:spPr bwMode="ltGray">
              <a:xfrm rot="5380717">
                <a:off x="363" y="386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5" name="Rectangle 26">
                <a:extLst>
                  <a:ext uri="{FF2B5EF4-FFF2-40B4-BE49-F238E27FC236}">
                    <a16:creationId xmlns:a16="http://schemas.microsoft.com/office/drawing/2014/main" id="{95B7E603-B28D-9845-902D-FC4A9F2813DF}"/>
                  </a:ext>
                </a:extLst>
              </p:cNvPr>
              <p:cNvSpPr>
                <a:spLocks noChangeArrowheads="1"/>
              </p:cNvSpPr>
              <p:nvPr userDrawn="1"/>
            </p:nvSpPr>
            <p:spPr bwMode="ltGray">
              <a:xfrm rot="5380717">
                <a:off x="333"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6" name="Rectangle 27">
                <a:extLst>
                  <a:ext uri="{FF2B5EF4-FFF2-40B4-BE49-F238E27FC236}">
                    <a16:creationId xmlns:a16="http://schemas.microsoft.com/office/drawing/2014/main" id="{91A5F2D1-3501-8145-97C3-DBD439BC5AA1}"/>
                  </a:ext>
                </a:extLst>
              </p:cNvPr>
              <p:cNvSpPr>
                <a:spLocks noChangeArrowheads="1"/>
              </p:cNvSpPr>
              <p:nvPr userDrawn="1"/>
            </p:nvSpPr>
            <p:spPr bwMode="ltGray">
              <a:xfrm rot="5583200">
                <a:off x="303" y="387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7" name="Rectangle 28">
                <a:extLst>
                  <a:ext uri="{FF2B5EF4-FFF2-40B4-BE49-F238E27FC236}">
                    <a16:creationId xmlns:a16="http://schemas.microsoft.com/office/drawing/2014/main" id="{9D9A1C0E-A76D-AD45-AB4D-8BE31C631526}"/>
                  </a:ext>
                </a:extLst>
              </p:cNvPr>
              <p:cNvSpPr>
                <a:spLocks noChangeArrowheads="1"/>
              </p:cNvSpPr>
              <p:nvPr userDrawn="1"/>
            </p:nvSpPr>
            <p:spPr bwMode="ltGray">
              <a:xfrm rot="5737625">
                <a:off x="271"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8" name="Rectangle 29">
                <a:extLst>
                  <a:ext uri="{FF2B5EF4-FFF2-40B4-BE49-F238E27FC236}">
                    <a16:creationId xmlns:a16="http://schemas.microsoft.com/office/drawing/2014/main" id="{2EB3288C-86C7-AF4A-B950-E399762DF8A0}"/>
                  </a:ext>
                </a:extLst>
              </p:cNvPr>
              <p:cNvSpPr>
                <a:spLocks noChangeArrowheads="1"/>
              </p:cNvSpPr>
              <p:nvPr userDrawn="1"/>
            </p:nvSpPr>
            <p:spPr bwMode="ltGray">
              <a:xfrm rot="4715477">
                <a:off x="517" y="382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9" name="Rectangle 30">
                <a:extLst>
                  <a:ext uri="{FF2B5EF4-FFF2-40B4-BE49-F238E27FC236}">
                    <a16:creationId xmlns:a16="http://schemas.microsoft.com/office/drawing/2014/main" id="{C462DD78-5422-A749-BE27-6EBF680B1B6A}"/>
                  </a:ext>
                </a:extLst>
              </p:cNvPr>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20" name="Rectangle 31">
                <a:extLst>
                  <a:ext uri="{FF2B5EF4-FFF2-40B4-BE49-F238E27FC236}">
                    <a16:creationId xmlns:a16="http://schemas.microsoft.com/office/drawing/2014/main" id="{7C88864B-F21B-5D4A-8FDC-EB7402D6ABBD}"/>
                  </a:ext>
                </a:extLst>
              </p:cNvPr>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21" name="Rectangle 32">
                <a:extLst>
                  <a:ext uri="{FF2B5EF4-FFF2-40B4-BE49-F238E27FC236}">
                    <a16:creationId xmlns:a16="http://schemas.microsoft.com/office/drawing/2014/main" id="{A7067B4B-F0DA-4844-BDDA-1CAAFBFCAAA0}"/>
                  </a:ext>
                </a:extLst>
              </p:cNvPr>
              <p:cNvSpPr>
                <a:spLocks noChangeArrowheads="1"/>
              </p:cNvSpPr>
              <p:nvPr userDrawn="1"/>
            </p:nvSpPr>
            <p:spPr bwMode="ltGray">
              <a:xfrm rot="5041352">
                <a:off x="427" y="385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22" name="Rectangle 33">
                <a:extLst>
                  <a:ext uri="{FF2B5EF4-FFF2-40B4-BE49-F238E27FC236}">
                    <a16:creationId xmlns:a16="http://schemas.microsoft.com/office/drawing/2014/main" id="{4DBD478D-1903-C449-9839-B2D1D4B91985}"/>
                  </a:ext>
                </a:extLst>
              </p:cNvPr>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23" name="Rectangle 34">
                <a:extLst>
                  <a:ext uri="{FF2B5EF4-FFF2-40B4-BE49-F238E27FC236}">
                    <a16:creationId xmlns:a16="http://schemas.microsoft.com/office/drawing/2014/main" id="{7F62B426-3FEC-B244-8362-66C71ADC6F06}"/>
                  </a:ext>
                </a:extLst>
              </p:cNvPr>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24" name="Rectangle 35">
                <a:extLst>
                  <a:ext uri="{FF2B5EF4-FFF2-40B4-BE49-F238E27FC236}">
                    <a16:creationId xmlns:a16="http://schemas.microsoft.com/office/drawing/2014/main" id="{D32BB158-35F1-C642-B244-23E854A6B19D}"/>
                  </a:ext>
                </a:extLst>
              </p:cNvPr>
              <p:cNvSpPr>
                <a:spLocks noChangeArrowheads="1"/>
              </p:cNvSpPr>
              <p:nvPr userDrawn="1"/>
            </p:nvSpPr>
            <p:spPr bwMode="ltGray">
              <a:xfrm rot="4104184">
                <a:off x="606" y="379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25" name="Rectangle 36">
                <a:extLst>
                  <a:ext uri="{FF2B5EF4-FFF2-40B4-BE49-F238E27FC236}">
                    <a16:creationId xmlns:a16="http://schemas.microsoft.com/office/drawing/2014/main" id="{1F566701-5EB9-D443-816A-81B7EE053F80}"/>
                  </a:ext>
                </a:extLst>
              </p:cNvPr>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26" name="Rectangle 37">
                <a:extLst>
                  <a:ext uri="{FF2B5EF4-FFF2-40B4-BE49-F238E27FC236}">
                    <a16:creationId xmlns:a16="http://schemas.microsoft.com/office/drawing/2014/main" id="{56174C1D-9D4F-D74A-85F2-C54270BABE43}"/>
                  </a:ext>
                </a:extLst>
              </p:cNvPr>
              <p:cNvSpPr>
                <a:spLocks noChangeArrowheads="1"/>
              </p:cNvSpPr>
              <p:nvPr userDrawn="1"/>
            </p:nvSpPr>
            <p:spPr bwMode="ltGray">
              <a:xfrm rot="3368036">
                <a:off x="800" y="368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27" name="Rectangle 38">
                <a:extLst>
                  <a:ext uri="{FF2B5EF4-FFF2-40B4-BE49-F238E27FC236}">
                    <a16:creationId xmlns:a16="http://schemas.microsoft.com/office/drawing/2014/main" id="{4798CF4B-BC77-6549-8C22-54D500C153EE}"/>
                  </a:ext>
                </a:extLst>
              </p:cNvPr>
              <p:cNvSpPr>
                <a:spLocks noChangeArrowheads="1"/>
              </p:cNvSpPr>
              <p:nvPr userDrawn="1"/>
            </p:nvSpPr>
            <p:spPr bwMode="ltGray">
              <a:xfrm rot="3368036">
                <a:off x="772" y="369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28" name="Rectangle 39">
                <a:extLst>
                  <a:ext uri="{FF2B5EF4-FFF2-40B4-BE49-F238E27FC236}">
                    <a16:creationId xmlns:a16="http://schemas.microsoft.com/office/drawing/2014/main" id="{9EF33B87-4EC5-0F41-975E-21F4A1D2FD20}"/>
                  </a:ext>
                </a:extLst>
              </p:cNvPr>
              <p:cNvSpPr>
                <a:spLocks noChangeArrowheads="1"/>
              </p:cNvSpPr>
              <p:nvPr userDrawn="1"/>
            </p:nvSpPr>
            <p:spPr bwMode="ltGray">
              <a:xfrm rot="3368036">
                <a:off x="746" y="3716"/>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29" name="Rectangle 40">
                <a:extLst>
                  <a:ext uri="{FF2B5EF4-FFF2-40B4-BE49-F238E27FC236}">
                    <a16:creationId xmlns:a16="http://schemas.microsoft.com/office/drawing/2014/main" id="{38293970-2FFD-374B-9BC9-1E42451A7FFB}"/>
                  </a:ext>
                </a:extLst>
              </p:cNvPr>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30" name="Rectangle 41">
                <a:extLst>
                  <a:ext uri="{FF2B5EF4-FFF2-40B4-BE49-F238E27FC236}">
                    <a16:creationId xmlns:a16="http://schemas.microsoft.com/office/drawing/2014/main" id="{D04D09D1-E16F-4F4F-94FF-1F7B0FE578EC}"/>
                  </a:ext>
                </a:extLst>
              </p:cNvPr>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31" name="Rectangle 42">
                <a:extLst>
                  <a:ext uri="{FF2B5EF4-FFF2-40B4-BE49-F238E27FC236}">
                    <a16:creationId xmlns:a16="http://schemas.microsoft.com/office/drawing/2014/main" id="{82347751-6C1B-1B4B-B302-AC474141AA20}"/>
                  </a:ext>
                </a:extLst>
              </p:cNvPr>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32" name="Rectangle 43">
                <a:extLst>
                  <a:ext uri="{FF2B5EF4-FFF2-40B4-BE49-F238E27FC236}">
                    <a16:creationId xmlns:a16="http://schemas.microsoft.com/office/drawing/2014/main" id="{519ED11B-1EEF-1944-BE27-E896F1976AAB}"/>
                  </a:ext>
                </a:extLst>
              </p:cNvPr>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33" name="Rectangle 44">
                <a:extLst>
                  <a:ext uri="{FF2B5EF4-FFF2-40B4-BE49-F238E27FC236}">
                    <a16:creationId xmlns:a16="http://schemas.microsoft.com/office/drawing/2014/main" id="{F5FAF97F-8096-574B-A9D6-BE01A32AC24A}"/>
                  </a:ext>
                </a:extLst>
              </p:cNvPr>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34" name="Rectangle 45">
                <a:extLst>
                  <a:ext uri="{FF2B5EF4-FFF2-40B4-BE49-F238E27FC236}">
                    <a16:creationId xmlns:a16="http://schemas.microsoft.com/office/drawing/2014/main" id="{AB043CDE-4ED4-944A-B4FA-0A393D1831E6}"/>
                  </a:ext>
                </a:extLst>
              </p:cNvPr>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35" name="Rectangle 46">
                <a:extLst>
                  <a:ext uri="{FF2B5EF4-FFF2-40B4-BE49-F238E27FC236}">
                    <a16:creationId xmlns:a16="http://schemas.microsoft.com/office/drawing/2014/main" id="{F991F87E-6DA0-EA4B-A715-9E6209C36A5E}"/>
                  </a:ext>
                </a:extLst>
              </p:cNvPr>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36" name="Rectangle 47">
                <a:extLst>
                  <a:ext uri="{FF2B5EF4-FFF2-40B4-BE49-F238E27FC236}">
                    <a16:creationId xmlns:a16="http://schemas.microsoft.com/office/drawing/2014/main" id="{F7394620-D40C-0C44-BE96-B84D72790BBD}"/>
                  </a:ext>
                </a:extLst>
              </p:cNvPr>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37" name="Rectangle 48">
                <a:extLst>
                  <a:ext uri="{FF2B5EF4-FFF2-40B4-BE49-F238E27FC236}">
                    <a16:creationId xmlns:a16="http://schemas.microsoft.com/office/drawing/2014/main" id="{19768ABF-0E2D-AC4A-B071-4A64AC0A0A9F}"/>
                  </a:ext>
                </a:extLst>
              </p:cNvPr>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38" name="Rectangle 49">
                <a:extLst>
                  <a:ext uri="{FF2B5EF4-FFF2-40B4-BE49-F238E27FC236}">
                    <a16:creationId xmlns:a16="http://schemas.microsoft.com/office/drawing/2014/main" id="{9729BEC0-A0A9-9F49-9D80-F4ABD10FEDFC}"/>
                  </a:ext>
                </a:extLst>
              </p:cNvPr>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39" name="Rectangle 50">
                <a:extLst>
                  <a:ext uri="{FF2B5EF4-FFF2-40B4-BE49-F238E27FC236}">
                    <a16:creationId xmlns:a16="http://schemas.microsoft.com/office/drawing/2014/main" id="{29236BDA-F568-9D42-A663-0B990477BF32}"/>
                  </a:ext>
                </a:extLst>
              </p:cNvPr>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40" name="Rectangle 51">
                <a:extLst>
                  <a:ext uri="{FF2B5EF4-FFF2-40B4-BE49-F238E27FC236}">
                    <a16:creationId xmlns:a16="http://schemas.microsoft.com/office/drawing/2014/main" id="{18977440-FEC9-B64D-A8CA-FDECA3D6BCB4}"/>
                  </a:ext>
                </a:extLst>
              </p:cNvPr>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41" name="Rectangle 52">
                <a:extLst>
                  <a:ext uri="{FF2B5EF4-FFF2-40B4-BE49-F238E27FC236}">
                    <a16:creationId xmlns:a16="http://schemas.microsoft.com/office/drawing/2014/main" id="{B3DE134C-86B7-884A-9156-AAC3E67F74BD}"/>
                  </a:ext>
                </a:extLst>
              </p:cNvPr>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42" name="Rectangle 53">
                <a:extLst>
                  <a:ext uri="{FF2B5EF4-FFF2-40B4-BE49-F238E27FC236}">
                    <a16:creationId xmlns:a16="http://schemas.microsoft.com/office/drawing/2014/main" id="{BE3550D1-9010-364F-A2A7-C0109D3BA757}"/>
                  </a:ext>
                </a:extLst>
              </p:cNvPr>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43" name="Rectangle 54">
                <a:extLst>
                  <a:ext uri="{FF2B5EF4-FFF2-40B4-BE49-F238E27FC236}">
                    <a16:creationId xmlns:a16="http://schemas.microsoft.com/office/drawing/2014/main" id="{BAF643D0-65C2-1847-BEFC-1E8D385F9081}"/>
                  </a:ext>
                </a:extLst>
              </p:cNvPr>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44" name="Rectangle 55">
                <a:extLst>
                  <a:ext uri="{FF2B5EF4-FFF2-40B4-BE49-F238E27FC236}">
                    <a16:creationId xmlns:a16="http://schemas.microsoft.com/office/drawing/2014/main" id="{95377845-9FA3-B14B-8290-A7FD47D2AEFC}"/>
                  </a:ext>
                </a:extLst>
              </p:cNvPr>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45" name="Rectangle 56">
                <a:extLst>
                  <a:ext uri="{FF2B5EF4-FFF2-40B4-BE49-F238E27FC236}">
                    <a16:creationId xmlns:a16="http://schemas.microsoft.com/office/drawing/2014/main" id="{4C08EB67-941D-4742-9FDA-1468215BE856}"/>
                  </a:ext>
                </a:extLst>
              </p:cNvPr>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46" name="Rectangle 57">
                <a:extLst>
                  <a:ext uri="{FF2B5EF4-FFF2-40B4-BE49-F238E27FC236}">
                    <a16:creationId xmlns:a16="http://schemas.microsoft.com/office/drawing/2014/main" id="{06B692F8-7F9A-2840-87D1-E0394B2365B1}"/>
                  </a:ext>
                </a:extLst>
              </p:cNvPr>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47" name="Rectangle 58">
                <a:extLst>
                  <a:ext uri="{FF2B5EF4-FFF2-40B4-BE49-F238E27FC236}">
                    <a16:creationId xmlns:a16="http://schemas.microsoft.com/office/drawing/2014/main" id="{1F6B5B40-AACC-724D-A85D-54416063083C}"/>
                  </a:ext>
                </a:extLst>
              </p:cNvPr>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48" name="Rectangle 59">
                <a:extLst>
                  <a:ext uri="{FF2B5EF4-FFF2-40B4-BE49-F238E27FC236}">
                    <a16:creationId xmlns:a16="http://schemas.microsoft.com/office/drawing/2014/main" id="{75D1C29A-C831-6E4A-BCA4-0F4614C575F2}"/>
                  </a:ext>
                </a:extLst>
              </p:cNvPr>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49" name="Rectangle 60">
                <a:extLst>
                  <a:ext uri="{FF2B5EF4-FFF2-40B4-BE49-F238E27FC236}">
                    <a16:creationId xmlns:a16="http://schemas.microsoft.com/office/drawing/2014/main" id="{34094968-848F-8B40-B6D4-6A5774631D73}"/>
                  </a:ext>
                </a:extLst>
              </p:cNvPr>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50" name="Rectangle 61">
                <a:extLst>
                  <a:ext uri="{FF2B5EF4-FFF2-40B4-BE49-F238E27FC236}">
                    <a16:creationId xmlns:a16="http://schemas.microsoft.com/office/drawing/2014/main" id="{D88AD6D2-23E3-0940-8FF0-5A4A4B8C4826}"/>
                  </a:ext>
                </a:extLst>
              </p:cNvPr>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51" name="Rectangle 62">
                <a:extLst>
                  <a:ext uri="{FF2B5EF4-FFF2-40B4-BE49-F238E27FC236}">
                    <a16:creationId xmlns:a16="http://schemas.microsoft.com/office/drawing/2014/main" id="{50F5F49A-3F47-6847-B3B9-FD5CC33E0233}"/>
                  </a:ext>
                </a:extLst>
              </p:cNvPr>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52" name="Rectangle 63">
                <a:extLst>
                  <a:ext uri="{FF2B5EF4-FFF2-40B4-BE49-F238E27FC236}">
                    <a16:creationId xmlns:a16="http://schemas.microsoft.com/office/drawing/2014/main" id="{92B03962-1A8F-4A4A-A1CD-450483C30A97}"/>
                  </a:ext>
                </a:extLst>
              </p:cNvPr>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53" name="Rectangle 64">
                <a:extLst>
                  <a:ext uri="{FF2B5EF4-FFF2-40B4-BE49-F238E27FC236}">
                    <a16:creationId xmlns:a16="http://schemas.microsoft.com/office/drawing/2014/main" id="{40A21F30-5875-524F-BC59-665B7C552FC8}"/>
                  </a:ext>
                </a:extLst>
              </p:cNvPr>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54" name="Rectangle 65">
                <a:extLst>
                  <a:ext uri="{FF2B5EF4-FFF2-40B4-BE49-F238E27FC236}">
                    <a16:creationId xmlns:a16="http://schemas.microsoft.com/office/drawing/2014/main" id="{80AFDE22-2C36-5348-8076-1C9AD7BA230D}"/>
                  </a:ext>
                </a:extLst>
              </p:cNvPr>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55" name="Rectangle 66">
                <a:extLst>
                  <a:ext uri="{FF2B5EF4-FFF2-40B4-BE49-F238E27FC236}">
                    <a16:creationId xmlns:a16="http://schemas.microsoft.com/office/drawing/2014/main" id="{5B173216-1E75-864F-B851-2850EE78C30A}"/>
                  </a:ext>
                </a:extLst>
              </p:cNvPr>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56" name="Rectangle 67">
                <a:extLst>
                  <a:ext uri="{FF2B5EF4-FFF2-40B4-BE49-F238E27FC236}">
                    <a16:creationId xmlns:a16="http://schemas.microsoft.com/office/drawing/2014/main" id="{258DA672-1EEC-894A-8C97-E686B9590D7C}"/>
                  </a:ext>
                </a:extLst>
              </p:cNvPr>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57" name="Rectangle 68">
                <a:extLst>
                  <a:ext uri="{FF2B5EF4-FFF2-40B4-BE49-F238E27FC236}">
                    <a16:creationId xmlns:a16="http://schemas.microsoft.com/office/drawing/2014/main" id="{1BCF0CC3-DC15-4A4A-BD73-D0A02EEE6221}"/>
                  </a:ext>
                </a:extLst>
              </p:cNvPr>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58" name="Rectangle 69">
                <a:extLst>
                  <a:ext uri="{FF2B5EF4-FFF2-40B4-BE49-F238E27FC236}">
                    <a16:creationId xmlns:a16="http://schemas.microsoft.com/office/drawing/2014/main" id="{6A39AB67-A920-5946-B105-32A9B24914F0}"/>
                  </a:ext>
                </a:extLst>
              </p:cNvPr>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59" name="Rectangle 70">
                <a:extLst>
                  <a:ext uri="{FF2B5EF4-FFF2-40B4-BE49-F238E27FC236}">
                    <a16:creationId xmlns:a16="http://schemas.microsoft.com/office/drawing/2014/main" id="{F1A60C2D-E81D-F149-B40D-774E9A55F4E0}"/>
                  </a:ext>
                </a:extLst>
              </p:cNvPr>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60" name="Rectangle 71">
                <a:extLst>
                  <a:ext uri="{FF2B5EF4-FFF2-40B4-BE49-F238E27FC236}">
                    <a16:creationId xmlns:a16="http://schemas.microsoft.com/office/drawing/2014/main" id="{810145E1-E017-424D-9979-081F60804BE7}"/>
                  </a:ext>
                </a:extLst>
              </p:cNvPr>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61" name="Rectangle 72">
                <a:extLst>
                  <a:ext uri="{FF2B5EF4-FFF2-40B4-BE49-F238E27FC236}">
                    <a16:creationId xmlns:a16="http://schemas.microsoft.com/office/drawing/2014/main" id="{6046DD81-7FE8-984B-A8FD-DFEDAD9F16CD}"/>
                  </a:ext>
                </a:extLst>
              </p:cNvPr>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62" name="Rectangle 73">
                <a:extLst>
                  <a:ext uri="{FF2B5EF4-FFF2-40B4-BE49-F238E27FC236}">
                    <a16:creationId xmlns:a16="http://schemas.microsoft.com/office/drawing/2014/main" id="{9E297A8A-D3ED-6A4D-A291-D7BA8495DFF6}"/>
                  </a:ext>
                </a:extLst>
              </p:cNvPr>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63" name="Rectangle 74">
                <a:extLst>
                  <a:ext uri="{FF2B5EF4-FFF2-40B4-BE49-F238E27FC236}">
                    <a16:creationId xmlns:a16="http://schemas.microsoft.com/office/drawing/2014/main" id="{3DD60A93-2AE7-224E-98B5-26DE6C23D7E6}"/>
                  </a:ext>
                </a:extLst>
              </p:cNvPr>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64" name="Rectangle 75">
                <a:extLst>
                  <a:ext uri="{FF2B5EF4-FFF2-40B4-BE49-F238E27FC236}">
                    <a16:creationId xmlns:a16="http://schemas.microsoft.com/office/drawing/2014/main" id="{1A1B6F71-66D3-9244-8C8A-DF3FC4B88904}"/>
                  </a:ext>
                </a:extLst>
              </p:cNvPr>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65" name="Rectangle 76">
                <a:extLst>
                  <a:ext uri="{FF2B5EF4-FFF2-40B4-BE49-F238E27FC236}">
                    <a16:creationId xmlns:a16="http://schemas.microsoft.com/office/drawing/2014/main" id="{9F6A2F9E-6939-A542-8D70-D97FEE36D717}"/>
                  </a:ext>
                </a:extLst>
              </p:cNvPr>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66" name="Rectangle 77">
                <a:extLst>
                  <a:ext uri="{FF2B5EF4-FFF2-40B4-BE49-F238E27FC236}">
                    <a16:creationId xmlns:a16="http://schemas.microsoft.com/office/drawing/2014/main" id="{721F31B4-29FD-1848-ACF0-29ED7E502CB8}"/>
                  </a:ext>
                </a:extLst>
              </p:cNvPr>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67" name="Rectangle 78">
                <a:extLst>
                  <a:ext uri="{FF2B5EF4-FFF2-40B4-BE49-F238E27FC236}">
                    <a16:creationId xmlns:a16="http://schemas.microsoft.com/office/drawing/2014/main" id="{F7DA360D-0C35-D244-8BDA-EFC2FD1F3241}"/>
                  </a:ext>
                </a:extLst>
              </p:cNvPr>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68" name="Rectangle 79">
                <a:extLst>
                  <a:ext uri="{FF2B5EF4-FFF2-40B4-BE49-F238E27FC236}">
                    <a16:creationId xmlns:a16="http://schemas.microsoft.com/office/drawing/2014/main" id="{0778F0EF-7915-9E4E-BDA3-908AA960DF03}"/>
                  </a:ext>
                </a:extLst>
              </p:cNvPr>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69" name="Rectangle 80">
                <a:extLst>
                  <a:ext uri="{FF2B5EF4-FFF2-40B4-BE49-F238E27FC236}">
                    <a16:creationId xmlns:a16="http://schemas.microsoft.com/office/drawing/2014/main" id="{B4CF4069-F055-C74D-8F55-B064894932EC}"/>
                  </a:ext>
                </a:extLst>
              </p:cNvPr>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70" name="Freeform 81">
                <a:extLst>
                  <a:ext uri="{FF2B5EF4-FFF2-40B4-BE49-F238E27FC236}">
                    <a16:creationId xmlns:a16="http://schemas.microsoft.com/office/drawing/2014/main" id="{62A722B9-EB1F-B046-B509-9D79E023EA6C}"/>
                  </a:ext>
                </a:extLst>
              </p:cNvPr>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 name="Rectangle 82">
                <a:extLst>
                  <a:ext uri="{FF2B5EF4-FFF2-40B4-BE49-F238E27FC236}">
                    <a16:creationId xmlns:a16="http://schemas.microsoft.com/office/drawing/2014/main" id="{81DAED3F-32FE-0D45-A477-07B2A7A54B9F}"/>
                  </a:ext>
                </a:extLst>
              </p:cNvPr>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72" name="Rectangle 83">
                <a:extLst>
                  <a:ext uri="{FF2B5EF4-FFF2-40B4-BE49-F238E27FC236}">
                    <a16:creationId xmlns:a16="http://schemas.microsoft.com/office/drawing/2014/main" id="{A6000625-1756-FE47-B4EA-F5DB233FD117}"/>
                  </a:ext>
                </a:extLst>
              </p:cNvPr>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73" name="Rectangle 84">
                <a:extLst>
                  <a:ext uri="{FF2B5EF4-FFF2-40B4-BE49-F238E27FC236}">
                    <a16:creationId xmlns:a16="http://schemas.microsoft.com/office/drawing/2014/main" id="{996CEFA6-46BD-5249-A923-D19AE1D76027}"/>
                  </a:ext>
                </a:extLst>
              </p:cNvPr>
              <p:cNvSpPr>
                <a:spLocks noChangeArrowheads="1"/>
              </p:cNvSpPr>
              <p:nvPr userDrawn="1"/>
            </p:nvSpPr>
            <p:spPr bwMode="ltGray">
              <a:xfrm rot="-2957028">
                <a:off x="907" y="247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74" name="Rectangle 85">
                <a:extLst>
                  <a:ext uri="{FF2B5EF4-FFF2-40B4-BE49-F238E27FC236}">
                    <a16:creationId xmlns:a16="http://schemas.microsoft.com/office/drawing/2014/main" id="{FFDBAF46-D321-BB4C-A80E-67E423AB27A5}"/>
                  </a:ext>
                </a:extLst>
              </p:cNvPr>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75" name="Rectangle 86">
                <a:extLst>
                  <a:ext uri="{FF2B5EF4-FFF2-40B4-BE49-F238E27FC236}">
                    <a16:creationId xmlns:a16="http://schemas.microsoft.com/office/drawing/2014/main" id="{29550354-B8AB-AB41-A307-1A06C60BE1D9}"/>
                  </a:ext>
                </a:extLst>
              </p:cNvPr>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76" name="Rectangle 87">
                <a:extLst>
                  <a:ext uri="{FF2B5EF4-FFF2-40B4-BE49-F238E27FC236}">
                    <a16:creationId xmlns:a16="http://schemas.microsoft.com/office/drawing/2014/main" id="{4783D9A8-8D9F-3D4B-8894-8CA682307950}"/>
                  </a:ext>
                </a:extLst>
              </p:cNvPr>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77" name="Rectangle 88">
                <a:extLst>
                  <a:ext uri="{FF2B5EF4-FFF2-40B4-BE49-F238E27FC236}">
                    <a16:creationId xmlns:a16="http://schemas.microsoft.com/office/drawing/2014/main" id="{5B0D2AA4-0EDE-DB46-8F9A-EFEDD8FAB1EC}"/>
                  </a:ext>
                </a:extLst>
              </p:cNvPr>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78" name="Rectangle 89">
                <a:extLst>
                  <a:ext uri="{FF2B5EF4-FFF2-40B4-BE49-F238E27FC236}">
                    <a16:creationId xmlns:a16="http://schemas.microsoft.com/office/drawing/2014/main" id="{17068C52-AF78-E64F-B5FE-53664D9622EE}"/>
                  </a:ext>
                </a:extLst>
              </p:cNvPr>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79" name="Rectangle 90">
                <a:extLst>
                  <a:ext uri="{FF2B5EF4-FFF2-40B4-BE49-F238E27FC236}">
                    <a16:creationId xmlns:a16="http://schemas.microsoft.com/office/drawing/2014/main" id="{493D7B53-15A3-BA4B-862E-9A2892A5ACFB}"/>
                  </a:ext>
                </a:extLst>
              </p:cNvPr>
              <p:cNvSpPr>
                <a:spLocks noChangeArrowheads="1"/>
              </p:cNvSpPr>
              <p:nvPr userDrawn="1"/>
            </p:nvSpPr>
            <p:spPr bwMode="ltGray">
              <a:xfrm rot="-3514633">
                <a:off x="837" y="244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80" name="Rectangle 91">
                <a:extLst>
                  <a:ext uri="{FF2B5EF4-FFF2-40B4-BE49-F238E27FC236}">
                    <a16:creationId xmlns:a16="http://schemas.microsoft.com/office/drawing/2014/main" id="{F00979C7-101B-5545-A4B1-6614F3610A45}"/>
                  </a:ext>
                </a:extLst>
              </p:cNvPr>
              <p:cNvSpPr>
                <a:spLocks noChangeArrowheads="1"/>
              </p:cNvSpPr>
              <p:nvPr userDrawn="1"/>
            </p:nvSpPr>
            <p:spPr bwMode="ltGray">
              <a:xfrm rot="-3220799">
                <a:off x="862" y="245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81" name="Rectangle 92">
                <a:extLst>
                  <a:ext uri="{FF2B5EF4-FFF2-40B4-BE49-F238E27FC236}">
                    <a16:creationId xmlns:a16="http://schemas.microsoft.com/office/drawing/2014/main" id="{EB3C9833-A050-F245-99EA-A35392D39BB0}"/>
                  </a:ext>
                </a:extLst>
              </p:cNvPr>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82" name="Rectangle 93">
                <a:extLst>
                  <a:ext uri="{FF2B5EF4-FFF2-40B4-BE49-F238E27FC236}">
                    <a16:creationId xmlns:a16="http://schemas.microsoft.com/office/drawing/2014/main" id="{E87CF1B2-0BAF-AE46-9ECA-A63109EC5583}"/>
                  </a:ext>
                </a:extLst>
              </p:cNvPr>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83" name="Rectangle 94">
                <a:extLst>
                  <a:ext uri="{FF2B5EF4-FFF2-40B4-BE49-F238E27FC236}">
                    <a16:creationId xmlns:a16="http://schemas.microsoft.com/office/drawing/2014/main" id="{974C6474-8C1F-2E40-861F-02E979FAC485}"/>
                  </a:ext>
                </a:extLst>
              </p:cNvPr>
              <p:cNvSpPr>
                <a:spLocks noChangeArrowheads="1"/>
              </p:cNvSpPr>
              <p:nvPr userDrawn="1"/>
            </p:nvSpPr>
            <p:spPr bwMode="ltGray">
              <a:xfrm rot="-4250359">
                <a:off x="708" y="240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84" name="Rectangle 95">
                <a:extLst>
                  <a:ext uri="{FF2B5EF4-FFF2-40B4-BE49-F238E27FC236}">
                    <a16:creationId xmlns:a16="http://schemas.microsoft.com/office/drawing/2014/main" id="{77EC402A-F91D-D244-ABE3-A9C8BA4D9BAB}"/>
                  </a:ext>
                </a:extLst>
              </p:cNvPr>
              <p:cNvSpPr>
                <a:spLocks noChangeArrowheads="1"/>
              </p:cNvSpPr>
              <p:nvPr userDrawn="1"/>
            </p:nvSpPr>
            <p:spPr bwMode="ltGray">
              <a:xfrm rot="-3989246">
                <a:off x="738" y="241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85" name="Rectangle 96">
                <a:extLst>
                  <a:ext uri="{FF2B5EF4-FFF2-40B4-BE49-F238E27FC236}">
                    <a16:creationId xmlns:a16="http://schemas.microsoft.com/office/drawing/2014/main" id="{313F47B5-C663-A84B-AEFB-22CA72F693C1}"/>
                  </a:ext>
                </a:extLst>
              </p:cNvPr>
              <p:cNvSpPr>
                <a:spLocks noChangeArrowheads="1"/>
              </p:cNvSpPr>
              <p:nvPr userDrawn="1"/>
            </p:nvSpPr>
            <p:spPr bwMode="ltGray">
              <a:xfrm rot="-4862215">
                <a:off x="503" y="239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86" name="Rectangle 97">
                <a:extLst>
                  <a:ext uri="{FF2B5EF4-FFF2-40B4-BE49-F238E27FC236}">
                    <a16:creationId xmlns:a16="http://schemas.microsoft.com/office/drawing/2014/main" id="{D89347B8-860F-5D46-931C-6DFA835E0FB9}"/>
                  </a:ext>
                </a:extLst>
              </p:cNvPr>
              <p:cNvSpPr>
                <a:spLocks noChangeArrowheads="1"/>
              </p:cNvSpPr>
              <p:nvPr userDrawn="1"/>
            </p:nvSpPr>
            <p:spPr bwMode="ltGray">
              <a:xfrm rot="-4673370">
                <a:off x="534" y="239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87" name="Rectangle 98">
                <a:extLst>
                  <a:ext uri="{FF2B5EF4-FFF2-40B4-BE49-F238E27FC236}">
                    <a16:creationId xmlns:a16="http://schemas.microsoft.com/office/drawing/2014/main" id="{85510693-F068-AD4E-8A3E-A6E9C9932616}"/>
                  </a:ext>
                </a:extLst>
              </p:cNvPr>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88" name="Rectangle 99">
                <a:extLst>
                  <a:ext uri="{FF2B5EF4-FFF2-40B4-BE49-F238E27FC236}">
                    <a16:creationId xmlns:a16="http://schemas.microsoft.com/office/drawing/2014/main" id="{45679B1D-5DE8-1149-BEF7-3E0C8DEC059E}"/>
                  </a:ext>
                </a:extLst>
              </p:cNvPr>
              <p:cNvSpPr>
                <a:spLocks noChangeArrowheads="1"/>
              </p:cNvSpPr>
              <p:nvPr userDrawn="1"/>
            </p:nvSpPr>
            <p:spPr bwMode="ltGray">
              <a:xfrm rot="-4580623">
                <a:off x="595"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89" name="Rectangle 100">
                <a:extLst>
                  <a:ext uri="{FF2B5EF4-FFF2-40B4-BE49-F238E27FC236}">
                    <a16:creationId xmlns:a16="http://schemas.microsoft.com/office/drawing/2014/main" id="{687C7908-F981-1145-813D-3F1981F68A21}"/>
                  </a:ext>
                </a:extLst>
              </p:cNvPr>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90" name="Rectangle 101">
                <a:extLst>
                  <a:ext uri="{FF2B5EF4-FFF2-40B4-BE49-F238E27FC236}">
                    <a16:creationId xmlns:a16="http://schemas.microsoft.com/office/drawing/2014/main" id="{9CF5BE20-74BE-5341-8AAE-2D7BAB88B642}"/>
                  </a:ext>
                </a:extLst>
              </p:cNvPr>
              <p:cNvSpPr>
                <a:spLocks noChangeArrowheads="1"/>
              </p:cNvSpPr>
              <p:nvPr userDrawn="1"/>
            </p:nvSpPr>
            <p:spPr bwMode="ltGray">
              <a:xfrm rot="-5360484">
                <a:off x="385" y="240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91" name="Rectangle 102">
                <a:extLst>
                  <a:ext uri="{FF2B5EF4-FFF2-40B4-BE49-F238E27FC236}">
                    <a16:creationId xmlns:a16="http://schemas.microsoft.com/office/drawing/2014/main" id="{4A3CBD2E-FB9B-5243-B0CE-402607062ECC}"/>
                  </a:ext>
                </a:extLst>
              </p:cNvPr>
              <p:cNvSpPr>
                <a:spLocks noChangeArrowheads="1"/>
              </p:cNvSpPr>
              <p:nvPr userDrawn="1"/>
            </p:nvSpPr>
            <p:spPr bwMode="ltGray">
              <a:xfrm rot="-5288939">
                <a:off x="419" y="2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92" name="Rectangle 103">
                <a:extLst>
                  <a:ext uri="{FF2B5EF4-FFF2-40B4-BE49-F238E27FC236}">
                    <a16:creationId xmlns:a16="http://schemas.microsoft.com/office/drawing/2014/main" id="{87473BAC-BA48-2649-A420-D4B9BD7F430B}"/>
                  </a:ext>
                </a:extLst>
              </p:cNvPr>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93" name="Rectangle 104">
                <a:extLst>
                  <a:ext uri="{FF2B5EF4-FFF2-40B4-BE49-F238E27FC236}">
                    <a16:creationId xmlns:a16="http://schemas.microsoft.com/office/drawing/2014/main" id="{0CDB1632-2C32-1544-AB0F-BBAB0098A5EF}"/>
                  </a:ext>
                </a:extLst>
              </p:cNvPr>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94" name="Rectangle 105">
                <a:extLst>
                  <a:ext uri="{FF2B5EF4-FFF2-40B4-BE49-F238E27FC236}">
                    <a16:creationId xmlns:a16="http://schemas.microsoft.com/office/drawing/2014/main" id="{C6715775-3CA5-9D4C-ABC6-46995F7ED92C}"/>
                  </a:ext>
                </a:extLst>
              </p:cNvPr>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95" name="Rectangle 106">
                <a:extLst>
                  <a:ext uri="{FF2B5EF4-FFF2-40B4-BE49-F238E27FC236}">
                    <a16:creationId xmlns:a16="http://schemas.microsoft.com/office/drawing/2014/main" id="{90B7BED1-BACB-CD42-A328-56FC398A9644}"/>
                  </a:ext>
                </a:extLst>
              </p:cNvPr>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96" name="Rectangle 107">
                <a:extLst>
                  <a:ext uri="{FF2B5EF4-FFF2-40B4-BE49-F238E27FC236}">
                    <a16:creationId xmlns:a16="http://schemas.microsoft.com/office/drawing/2014/main" id="{3B9A9E5F-3CD2-2143-AABD-F759B71A9CA4}"/>
                  </a:ext>
                </a:extLst>
              </p:cNvPr>
              <p:cNvSpPr>
                <a:spLocks noChangeArrowheads="1"/>
              </p:cNvSpPr>
              <p:nvPr userDrawn="1"/>
            </p:nvSpPr>
            <p:spPr bwMode="ltGray">
              <a:xfrm rot="-5919570">
                <a:off x="293" y="24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97" name="Rectangle 108">
                <a:extLst>
                  <a:ext uri="{FF2B5EF4-FFF2-40B4-BE49-F238E27FC236}">
                    <a16:creationId xmlns:a16="http://schemas.microsoft.com/office/drawing/2014/main" id="{9FAFDBEF-AD4C-1143-9CE6-DDAC3A1269D8}"/>
                  </a:ext>
                </a:extLst>
              </p:cNvPr>
              <p:cNvSpPr>
                <a:spLocks noChangeArrowheads="1"/>
              </p:cNvSpPr>
              <p:nvPr userDrawn="1"/>
            </p:nvSpPr>
            <p:spPr bwMode="ltGray">
              <a:xfrm rot="-7376291">
                <a:off x="6" y="25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98" name="Rectangle 109">
                <a:extLst>
                  <a:ext uri="{FF2B5EF4-FFF2-40B4-BE49-F238E27FC236}">
                    <a16:creationId xmlns:a16="http://schemas.microsoft.com/office/drawing/2014/main" id="{F5BF0D40-90C4-BC4B-A44B-72172469B682}"/>
                  </a:ext>
                </a:extLst>
              </p:cNvPr>
              <p:cNvSpPr>
                <a:spLocks noChangeArrowheads="1"/>
              </p:cNvSpPr>
              <p:nvPr userDrawn="1"/>
            </p:nvSpPr>
            <p:spPr bwMode="ltGray">
              <a:xfrm rot="-7168347">
                <a:off x="65" y="2516"/>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99" name="Rectangle 110">
                <a:extLst>
                  <a:ext uri="{FF2B5EF4-FFF2-40B4-BE49-F238E27FC236}">
                    <a16:creationId xmlns:a16="http://schemas.microsoft.com/office/drawing/2014/main" id="{541CA68E-B5EA-3A4C-BE16-3B7CDF65893B}"/>
                  </a:ext>
                </a:extLst>
              </p:cNvPr>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00" name="Rectangle 111">
                <a:extLst>
                  <a:ext uri="{FF2B5EF4-FFF2-40B4-BE49-F238E27FC236}">
                    <a16:creationId xmlns:a16="http://schemas.microsoft.com/office/drawing/2014/main" id="{EA72BF9B-D0ED-9542-8C94-B1AC844D9F70}"/>
                  </a:ext>
                </a:extLst>
              </p:cNvPr>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01" name="Rectangle 112">
                <a:extLst>
                  <a:ext uri="{FF2B5EF4-FFF2-40B4-BE49-F238E27FC236}">
                    <a16:creationId xmlns:a16="http://schemas.microsoft.com/office/drawing/2014/main" id="{61B17C2F-2D6F-604E-A9D1-E9C2C8CC6748}"/>
                  </a:ext>
                </a:extLst>
              </p:cNvPr>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02" name="Rectangle 113">
                <a:extLst>
                  <a:ext uri="{FF2B5EF4-FFF2-40B4-BE49-F238E27FC236}">
                    <a16:creationId xmlns:a16="http://schemas.microsoft.com/office/drawing/2014/main" id="{3AB0BFF7-37D3-F449-AE07-9422B56B3CEA}"/>
                  </a:ext>
                </a:extLst>
              </p:cNvPr>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03" name="Rectangle 114">
                <a:extLst>
                  <a:ext uri="{FF2B5EF4-FFF2-40B4-BE49-F238E27FC236}">
                    <a16:creationId xmlns:a16="http://schemas.microsoft.com/office/drawing/2014/main" id="{0842CE04-7C3B-384D-988E-1CFD68F333F4}"/>
                  </a:ext>
                </a:extLst>
              </p:cNvPr>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04" name="Rectangle 115">
                <a:extLst>
                  <a:ext uri="{FF2B5EF4-FFF2-40B4-BE49-F238E27FC236}">
                    <a16:creationId xmlns:a16="http://schemas.microsoft.com/office/drawing/2014/main" id="{03DB3CA5-EB19-2E46-A20B-2C91D86C183C}"/>
                  </a:ext>
                </a:extLst>
              </p:cNvPr>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05" name="Rectangle 116">
                <a:extLst>
                  <a:ext uri="{FF2B5EF4-FFF2-40B4-BE49-F238E27FC236}">
                    <a16:creationId xmlns:a16="http://schemas.microsoft.com/office/drawing/2014/main" id="{7A16EDB6-DCBA-644A-9EE4-A0C251726A68}"/>
                  </a:ext>
                </a:extLst>
              </p:cNvPr>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06" name="Rectangle 117">
                <a:extLst>
                  <a:ext uri="{FF2B5EF4-FFF2-40B4-BE49-F238E27FC236}">
                    <a16:creationId xmlns:a16="http://schemas.microsoft.com/office/drawing/2014/main" id="{B0EDD6C2-0130-2B44-AFCD-02FEF2D2AA1C}"/>
                  </a:ext>
                </a:extLst>
              </p:cNvPr>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07" name="Rectangle 118">
                <a:extLst>
                  <a:ext uri="{FF2B5EF4-FFF2-40B4-BE49-F238E27FC236}">
                    <a16:creationId xmlns:a16="http://schemas.microsoft.com/office/drawing/2014/main" id="{1FA8EB21-6177-4D4F-8C20-6AF5EC612925}"/>
                  </a:ext>
                </a:extLst>
              </p:cNvPr>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08" name="Rectangle 119">
                <a:extLst>
                  <a:ext uri="{FF2B5EF4-FFF2-40B4-BE49-F238E27FC236}">
                    <a16:creationId xmlns:a16="http://schemas.microsoft.com/office/drawing/2014/main" id="{42C668CF-DA8D-7A49-827A-F5E702B65097}"/>
                  </a:ext>
                </a:extLst>
              </p:cNvPr>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09" name="Rectangle 120">
                <a:extLst>
                  <a:ext uri="{FF2B5EF4-FFF2-40B4-BE49-F238E27FC236}">
                    <a16:creationId xmlns:a16="http://schemas.microsoft.com/office/drawing/2014/main" id="{4861C798-68E5-4D4F-887E-32145C103DEA}"/>
                  </a:ext>
                </a:extLst>
              </p:cNvPr>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10" name="Rectangle 121">
                <a:extLst>
                  <a:ext uri="{FF2B5EF4-FFF2-40B4-BE49-F238E27FC236}">
                    <a16:creationId xmlns:a16="http://schemas.microsoft.com/office/drawing/2014/main" id="{CD2326B8-AE80-2244-94C0-78A688994FEC}"/>
                  </a:ext>
                </a:extLst>
              </p:cNvPr>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11" name="Rectangle 122">
                <a:extLst>
                  <a:ext uri="{FF2B5EF4-FFF2-40B4-BE49-F238E27FC236}">
                    <a16:creationId xmlns:a16="http://schemas.microsoft.com/office/drawing/2014/main" id="{8E601DF1-9853-D647-AB30-88ABA29EA175}"/>
                  </a:ext>
                </a:extLst>
              </p:cNvPr>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12" name="Rectangle 123">
                <a:extLst>
                  <a:ext uri="{FF2B5EF4-FFF2-40B4-BE49-F238E27FC236}">
                    <a16:creationId xmlns:a16="http://schemas.microsoft.com/office/drawing/2014/main" id="{4C2DF1FB-20C4-8A46-A6CD-3BFC143E8594}"/>
                  </a:ext>
                </a:extLst>
              </p:cNvPr>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13" name="Rectangle 124">
                <a:extLst>
                  <a:ext uri="{FF2B5EF4-FFF2-40B4-BE49-F238E27FC236}">
                    <a16:creationId xmlns:a16="http://schemas.microsoft.com/office/drawing/2014/main" id="{134BA8C7-CA7A-2545-9385-6AC5A3CA6437}"/>
                  </a:ext>
                </a:extLst>
              </p:cNvPr>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14" name="Rectangle 125">
                <a:extLst>
                  <a:ext uri="{FF2B5EF4-FFF2-40B4-BE49-F238E27FC236}">
                    <a16:creationId xmlns:a16="http://schemas.microsoft.com/office/drawing/2014/main" id="{11E58C7C-196B-8D4A-B9AC-E02C82659AD8}"/>
                  </a:ext>
                </a:extLst>
              </p:cNvPr>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15" name="Rectangle 126">
                <a:extLst>
                  <a:ext uri="{FF2B5EF4-FFF2-40B4-BE49-F238E27FC236}">
                    <a16:creationId xmlns:a16="http://schemas.microsoft.com/office/drawing/2014/main" id="{4A137D73-0E3F-4F4A-B1A4-C5567167869C}"/>
                  </a:ext>
                </a:extLst>
              </p:cNvPr>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16" name="Rectangle 127">
                <a:extLst>
                  <a:ext uri="{FF2B5EF4-FFF2-40B4-BE49-F238E27FC236}">
                    <a16:creationId xmlns:a16="http://schemas.microsoft.com/office/drawing/2014/main" id="{C059B15C-E76B-E549-AF02-FCF80AABA6E9}"/>
                  </a:ext>
                </a:extLst>
              </p:cNvPr>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17" name="Rectangle 128">
                <a:extLst>
                  <a:ext uri="{FF2B5EF4-FFF2-40B4-BE49-F238E27FC236}">
                    <a16:creationId xmlns:a16="http://schemas.microsoft.com/office/drawing/2014/main" id="{A5618984-DF67-E942-A7C8-87E2F5183AC2}"/>
                  </a:ext>
                </a:extLst>
              </p:cNvPr>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18" name="Rectangle 129">
                <a:extLst>
                  <a:ext uri="{FF2B5EF4-FFF2-40B4-BE49-F238E27FC236}">
                    <a16:creationId xmlns:a16="http://schemas.microsoft.com/office/drawing/2014/main" id="{500AE66C-CF16-9B49-874C-A4365C11BFDD}"/>
                  </a:ext>
                </a:extLst>
              </p:cNvPr>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19" name="Rectangle 130">
                <a:extLst>
                  <a:ext uri="{FF2B5EF4-FFF2-40B4-BE49-F238E27FC236}">
                    <a16:creationId xmlns:a16="http://schemas.microsoft.com/office/drawing/2014/main" id="{AD8F22A2-DB37-1443-8BB1-ABD8CC0F6041}"/>
                  </a:ext>
                </a:extLst>
              </p:cNvPr>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20" name="Rectangle 131">
                <a:extLst>
                  <a:ext uri="{FF2B5EF4-FFF2-40B4-BE49-F238E27FC236}">
                    <a16:creationId xmlns:a16="http://schemas.microsoft.com/office/drawing/2014/main" id="{EF4868C2-4CD1-8449-B24E-BEE4D3D7BEB3}"/>
                  </a:ext>
                </a:extLst>
              </p:cNvPr>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21" name="Rectangle 132">
                <a:extLst>
                  <a:ext uri="{FF2B5EF4-FFF2-40B4-BE49-F238E27FC236}">
                    <a16:creationId xmlns:a16="http://schemas.microsoft.com/office/drawing/2014/main" id="{B5AC29C6-DCDD-5748-AC92-A427FB16BECE}"/>
                  </a:ext>
                </a:extLst>
              </p:cNvPr>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22" name="Rectangle 133">
                <a:extLst>
                  <a:ext uri="{FF2B5EF4-FFF2-40B4-BE49-F238E27FC236}">
                    <a16:creationId xmlns:a16="http://schemas.microsoft.com/office/drawing/2014/main" id="{3671F159-E6EF-3C4F-B007-ABC771515A11}"/>
                  </a:ext>
                </a:extLst>
              </p:cNvPr>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23" name="Rectangle 134">
                <a:extLst>
                  <a:ext uri="{FF2B5EF4-FFF2-40B4-BE49-F238E27FC236}">
                    <a16:creationId xmlns:a16="http://schemas.microsoft.com/office/drawing/2014/main" id="{28375361-58AE-034F-AA98-B29E0F4E2EA5}"/>
                  </a:ext>
                </a:extLst>
              </p:cNvPr>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24" name="Rectangle 135">
                <a:extLst>
                  <a:ext uri="{FF2B5EF4-FFF2-40B4-BE49-F238E27FC236}">
                    <a16:creationId xmlns:a16="http://schemas.microsoft.com/office/drawing/2014/main" id="{02397463-B445-BA4A-96D3-DCA9F5EADAB2}"/>
                  </a:ext>
                </a:extLst>
              </p:cNvPr>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25" name="Rectangle 136">
                <a:extLst>
                  <a:ext uri="{FF2B5EF4-FFF2-40B4-BE49-F238E27FC236}">
                    <a16:creationId xmlns:a16="http://schemas.microsoft.com/office/drawing/2014/main" id="{6AA341C8-1FFC-A144-AF3E-9E11086AF732}"/>
                  </a:ext>
                </a:extLst>
              </p:cNvPr>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26" name="Rectangle 137">
                <a:extLst>
                  <a:ext uri="{FF2B5EF4-FFF2-40B4-BE49-F238E27FC236}">
                    <a16:creationId xmlns:a16="http://schemas.microsoft.com/office/drawing/2014/main" id="{B3CFCD66-E40C-1544-AB72-9304DA07F846}"/>
                  </a:ext>
                </a:extLst>
              </p:cNvPr>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27" name="Freeform 138">
                <a:extLst>
                  <a:ext uri="{FF2B5EF4-FFF2-40B4-BE49-F238E27FC236}">
                    <a16:creationId xmlns:a16="http://schemas.microsoft.com/office/drawing/2014/main" id="{55F6DBA7-176E-D743-A48D-622D2FB173BA}"/>
                  </a:ext>
                </a:extLst>
              </p:cNvPr>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 name="Freeform 139">
                <a:extLst>
                  <a:ext uri="{FF2B5EF4-FFF2-40B4-BE49-F238E27FC236}">
                    <a16:creationId xmlns:a16="http://schemas.microsoft.com/office/drawing/2014/main" id="{637A3058-5711-2645-80AB-C90C5109AC7B}"/>
                  </a:ext>
                </a:extLst>
              </p:cNvPr>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9" name="Freeform 140">
                <a:extLst>
                  <a:ext uri="{FF2B5EF4-FFF2-40B4-BE49-F238E27FC236}">
                    <a16:creationId xmlns:a16="http://schemas.microsoft.com/office/drawing/2014/main" id="{A5CCF7CF-629A-B542-A2AF-81254198E335}"/>
                  </a:ext>
                </a:extLst>
              </p:cNvPr>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0" name="Freeform 141">
                <a:extLst>
                  <a:ext uri="{FF2B5EF4-FFF2-40B4-BE49-F238E27FC236}">
                    <a16:creationId xmlns:a16="http://schemas.microsoft.com/office/drawing/2014/main" id="{6C2F7F26-335F-4547-AFFB-2B6D76C58A7C}"/>
                  </a:ext>
                </a:extLst>
              </p:cNvPr>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 name="Freeform 142">
                <a:extLst>
                  <a:ext uri="{FF2B5EF4-FFF2-40B4-BE49-F238E27FC236}">
                    <a16:creationId xmlns:a16="http://schemas.microsoft.com/office/drawing/2014/main" id="{0C7DD750-BFAF-6D4D-9BD6-D81DDAFA92C2}"/>
                  </a:ext>
                </a:extLst>
              </p:cNvPr>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2" name="Freeform 143">
                <a:extLst>
                  <a:ext uri="{FF2B5EF4-FFF2-40B4-BE49-F238E27FC236}">
                    <a16:creationId xmlns:a16="http://schemas.microsoft.com/office/drawing/2014/main" id="{154FC448-115D-514F-A516-8EB6DD4814F4}"/>
                  </a:ext>
                </a:extLst>
              </p:cNvPr>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 name="Freeform 144">
                <a:extLst>
                  <a:ext uri="{FF2B5EF4-FFF2-40B4-BE49-F238E27FC236}">
                    <a16:creationId xmlns:a16="http://schemas.microsoft.com/office/drawing/2014/main" id="{34B92573-E7CC-AE46-A242-96914C2466C0}"/>
                  </a:ext>
                </a:extLst>
              </p:cNvPr>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 name="Freeform 145">
                <a:extLst>
                  <a:ext uri="{FF2B5EF4-FFF2-40B4-BE49-F238E27FC236}">
                    <a16:creationId xmlns:a16="http://schemas.microsoft.com/office/drawing/2014/main" id="{AD6589B6-0F6D-6140-989F-69EA27D49F70}"/>
                  </a:ext>
                </a:extLst>
              </p:cNvPr>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 name="Freeform 146">
                <a:extLst>
                  <a:ext uri="{FF2B5EF4-FFF2-40B4-BE49-F238E27FC236}">
                    <a16:creationId xmlns:a16="http://schemas.microsoft.com/office/drawing/2014/main" id="{F2052528-9861-C541-8ADF-244B93944D77}"/>
                  </a:ext>
                </a:extLst>
              </p:cNvPr>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 name="Rectangle 147">
                <a:extLst>
                  <a:ext uri="{FF2B5EF4-FFF2-40B4-BE49-F238E27FC236}">
                    <a16:creationId xmlns:a16="http://schemas.microsoft.com/office/drawing/2014/main" id="{52A13D06-4199-1A43-99F8-771612B1AACF}"/>
                  </a:ext>
                </a:extLst>
              </p:cNvPr>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37" name="Rectangle 148">
                <a:extLst>
                  <a:ext uri="{FF2B5EF4-FFF2-40B4-BE49-F238E27FC236}">
                    <a16:creationId xmlns:a16="http://schemas.microsoft.com/office/drawing/2014/main" id="{9C77AA34-D7CF-784F-B8D7-187CE62FD874}"/>
                  </a:ext>
                </a:extLst>
              </p:cNvPr>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38" name="Freeform 149">
                <a:extLst>
                  <a:ext uri="{FF2B5EF4-FFF2-40B4-BE49-F238E27FC236}">
                    <a16:creationId xmlns:a16="http://schemas.microsoft.com/office/drawing/2014/main" id="{C883C665-F393-7345-B8F8-3024BEB0DA58}"/>
                  </a:ext>
                </a:extLst>
              </p:cNvPr>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 name="Freeform 150">
                <a:extLst>
                  <a:ext uri="{FF2B5EF4-FFF2-40B4-BE49-F238E27FC236}">
                    <a16:creationId xmlns:a16="http://schemas.microsoft.com/office/drawing/2014/main" id="{4A0580A7-B5B9-BB46-A94B-746DD5FC8C81}"/>
                  </a:ext>
                </a:extLst>
              </p:cNvPr>
              <p:cNvSpPr>
                <a:spLocks/>
              </p:cNvSpPr>
              <p:nvPr userDrawn="1"/>
            </p:nvSpPr>
            <p:spPr bwMode="ltGray">
              <a:xfrm rot="-2857037">
                <a:off x="619" y="3550"/>
                <a:ext cx="68" cy="69"/>
              </a:xfrm>
              <a:custGeom>
                <a:avLst/>
                <a:gdLst>
                  <a:gd name="T0" fmla="*/ 0 w 144"/>
                  <a:gd name="T1" fmla="*/ 21 h 154"/>
                  <a:gd name="T2" fmla="*/ 13 w 144"/>
                  <a:gd name="T3" fmla="*/ 31 h 154"/>
                  <a:gd name="T4" fmla="*/ 26 w 144"/>
                  <a:gd name="T5" fmla="*/ 24 h 154"/>
                  <a:gd name="T6" fmla="*/ 14 w 144"/>
                  <a:gd name="T7" fmla="*/ 11 h 154"/>
                  <a:gd name="T8" fmla="*/ 23 w 144"/>
                  <a:gd name="T9" fmla="*/ 7 h 154"/>
                  <a:gd name="T10" fmla="*/ 26 w 144"/>
                  <a:gd name="T11" fmla="*/ 11 h 154"/>
                  <a:gd name="T12" fmla="*/ 32 w 144"/>
                  <a:gd name="T13" fmla="*/ 9 h 154"/>
                  <a:gd name="T14" fmla="*/ 22 w 144"/>
                  <a:gd name="T15" fmla="*/ 0 h 154"/>
                  <a:gd name="T16" fmla="*/ 8 w 144"/>
                  <a:gd name="T17" fmla="*/ 7 h 154"/>
                  <a:gd name="T18" fmla="*/ 20 w 144"/>
                  <a:gd name="T19" fmla="*/ 22 h 154"/>
                  <a:gd name="T20" fmla="*/ 6 w 144"/>
                  <a:gd name="T21" fmla="*/ 20 h 154"/>
                  <a:gd name="T22" fmla="*/ 0 w 144"/>
                  <a:gd name="T23" fmla="*/ 21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 name="Freeform 151">
                <a:extLst>
                  <a:ext uri="{FF2B5EF4-FFF2-40B4-BE49-F238E27FC236}">
                    <a16:creationId xmlns:a16="http://schemas.microsoft.com/office/drawing/2014/main" id="{041C6E0B-0FF7-A748-8497-971C06042955}"/>
                  </a:ext>
                </a:extLst>
              </p:cNvPr>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41" name="Oval 152">
                <a:extLst>
                  <a:ext uri="{FF2B5EF4-FFF2-40B4-BE49-F238E27FC236}">
                    <a16:creationId xmlns:a16="http://schemas.microsoft.com/office/drawing/2014/main" id="{15138B0D-A77B-BE40-A483-EAFF0D775EBC}"/>
                  </a:ext>
                </a:extLst>
              </p:cNvPr>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grpSp>
      </p:grpSp>
      <p:sp>
        <p:nvSpPr>
          <p:cNvPr id="23705"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US" altLang="en-US" noProof="0"/>
              <a:t>Click to edit Master title style</a:t>
            </a:r>
          </a:p>
        </p:txBody>
      </p:sp>
      <p:sp>
        <p:nvSpPr>
          <p:cNvPr id="23706"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pPr lvl="0"/>
            <a:r>
              <a:rPr lang="en-US" altLang="en-US" noProof="0"/>
              <a:t>Click to edit Master subtitle style</a:t>
            </a:r>
          </a:p>
        </p:txBody>
      </p:sp>
      <p:sp>
        <p:nvSpPr>
          <p:cNvPr id="155" name="Rectangle 155">
            <a:extLst>
              <a:ext uri="{FF2B5EF4-FFF2-40B4-BE49-F238E27FC236}">
                <a16:creationId xmlns:a16="http://schemas.microsoft.com/office/drawing/2014/main" id="{01ED7A65-45BE-3D47-9004-4901B5EDCD93}"/>
              </a:ext>
            </a:extLst>
          </p:cNvPr>
          <p:cNvSpPr>
            <a:spLocks noGrp="1" noChangeArrowheads="1"/>
          </p:cNvSpPr>
          <p:nvPr>
            <p:ph type="dt" sz="quarter" idx="10"/>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pPr>
              <a:defRPr/>
            </a:pPr>
            <a:endParaRPr lang="en-US" altLang="en-US"/>
          </a:p>
        </p:txBody>
      </p:sp>
      <p:sp>
        <p:nvSpPr>
          <p:cNvPr id="156" name="Rectangle 156">
            <a:extLst>
              <a:ext uri="{FF2B5EF4-FFF2-40B4-BE49-F238E27FC236}">
                <a16:creationId xmlns:a16="http://schemas.microsoft.com/office/drawing/2014/main" id="{B1D2FE7E-2E33-784B-BE71-8B7B5F5488F0}"/>
              </a:ext>
            </a:extLst>
          </p:cNvPr>
          <p:cNvSpPr>
            <a:spLocks noGrp="1" noChangeArrowheads="1"/>
          </p:cNvSpPr>
          <p:nvPr>
            <p:ph type="ftr" sz="quarter" idx="11"/>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pPr>
              <a:defRPr/>
            </a:pPr>
            <a:endParaRPr lang="en-US" altLang="en-US"/>
          </a:p>
        </p:txBody>
      </p:sp>
      <p:sp>
        <p:nvSpPr>
          <p:cNvPr id="157" name="Rectangle 157">
            <a:extLst>
              <a:ext uri="{FF2B5EF4-FFF2-40B4-BE49-F238E27FC236}">
                <a16:creationId xmlns:a16="http://schemas.microsoft.com/office/drawing/2014/main" id="{6E7CC21C-EE74-1540-AD24-70F93C4FC63A}"/>
              </a:ext>
            </a:extLst>
          </p:cNvPr>
          <p:cNvSpPr>
            <a:spLocks noGrp="1" noChangeArrowheads="1"/>
          </p:cNvSpPr>
          <p:nvPr>
            <p:ph type="sldNum" sz="quarter" idx="12"/>
          </p:nvPr>
        </p:nvSpPr>
        <p:spPr>
          <a:xfrm>
            <a:off x="6553200" y="6248400"/>
            <a:ext cx="2286000" cy="457200"/>
          </a:xfrm>
        </p:spPr>
        <p:txBody>
          <a:bodyPr/>
          <a:lstStyle>
            <a:lvl1pPr>
              <a:defRPr>
                <a:effectLst>
                  <a:outerShdw blurRad="38100" dist="38100" dir="2700000" algn="tl">
                    <a:srgbClr val="000000"/>
                  </a:outerShdw>
                </a:effectLst>
                <a:latin typeface="Tahoma" panose="020B0604030504040204" pitchFamily="34" charset="0"/>
              </a:defRPr>
            </a:lvl1pPr>
          </a:lstStyle>
          <a:p>
            <a:fld id="{AE351E0C-765B-7A48-941B-E7EC407FC4F1}" type="slidenum">
              <a:rPr lang="en-US" altLang="en-US"/>
              <a:pPr/>
              <a:t>‹#›</a:t>
            </a:fld>
            <a:endParaRPr lang="en-US" altLang="en-US"/>
          </a:p>
        </p:txBody>
      </p:sp>
    </p:spTree>
    <p:extLst>
      <p:ext uri="{BB962C8B-B14F-4D97-AF65-F5344CB8AC3E}">
        <p14:creationId xmlns:p14="http://schemas.microsoft.com/office/powerpoint/2010/main" val="1409675157"/>
      </p:ext>
    </p:extLst>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a:extLst>
              <a:ext uri="{FF2B5EF4-FFF2-40B4-BE49-F238E27FC236}">
                <a16:creationId xmlns:a16="http://schemas.microsoft.com/office/drawing/2014/main" id="{DF88D0F3-7AE1-4D47-BB9D-03036F1BC32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55">
            <a:extLst>
              <a:ext uri="{FF2B5EF4-FFF2-40B4-BE49-F238E27FC236}">
                <a16:creationId xmlns:a16="http://schemas.microsoft.com/office/drawing/2014/main" id="{AECF308E-F5F0-F341-8969-5A2CE3D97F2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56">
            <a:extLst>
              <a:ext uri="{FF2B5EF4-FFF2-40B4-BE49-F238E27FC236}">
                <a16:creationId xmlns:a16="http://schemas.microsoft.com/office/drawing/2014/main" id="{DFE24C93-3C14-464B-9E8D-76CD24BB59EA}"/>
              </a:ext>
            </a:extLst>
          </p:cNvPr>
          <p:cNvSpPr>
            <a:spLocks noGrp="1" noChangeArrowheads="1"/>
          </p:cNvSpPr>
          <p:nvPr>
            <p:ph type="sldNum" sz="quarter" idx="12"/>
          </p:nvPr>
        </p:nvSpPr>
        <p:spPr>
          <a:ln/>
        </p:spPr>
        <p:txBody>
          <a:bodyPr/>
          <a:lstStyle>
            <a:lvl1pPr>
              <a:defRPr/>
            </a:lvl1pPr>
          </a:lstStyle>
          <a:p>
            <a:fld id="{F0BB58FD-4CE0-8446-9CCD-ECD842C4DA21}" type="slidenum">
              <a:rPr lang="en-US" altLang="en-US"/>
              <a:pPr/>
              <a:t>‹#›</a:t>
            </a:fld>
            <a:endParaRPr lang="en-US" altLang="en-US"/>
          </a:p>
        </p:txBody>
      </p:sp>
    </p:spTree>
    <p:extLst>
      <p:ext uri="{BB962C8B-B14F-4D97-AF65-F5344CB8AC3E}">
        <p14:creationId xmlns:p14="http://schemas.microsoft.com/office/powerpoint/2010/main" val="2073721235"/>
      </p:ext>
    </p:extLst>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a:extLst>
              <a:ext uri="{FF2B5EF4-FFF2-40B4-BE49-F238E27FC236}">
                <a16:creationId xmlns:a16="http://schemas.microsoft.com/office/drawing/2014/main" id="{92753181-EA80-1448-80FC-48C148C4D23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55">
            <a:extLst>
              <a:ext uri="{FF2B5EF4-FFF2-40B4-BE49-F238E27FC236}">
                <a16:creationId xmlns:a16="http://schemas.microsoft.com/office/drawing/2014/main" id="{A7580816-0735-FF41-8FCF-8D7C6CE0217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56">
            <a:extLst>
              <a:ext uri="{FF2B5EF4-FFF2-40B4-BE49-F238E27FC236}">
                <a16:creationId xmlns:a16="http://schemas.microsoft.com/office/drawing/2014/main" id="{B1DEE5EF-79E4-7745-9726-9B67E0431BDB}"/>
              </a:ext>
            </a:extLst>
          </p:cNvPr>
          <p:cNvSpPr>
            <a:spLocks noGrp="1" noChangeArrowheads="1"/>
          </p:cNvSpPr>
          <p:nvPr>
            <p:ph type="sldNum" sz="quarter" idx="12"/>
          </p:nvPr>
        </p:nvSpPr>
        <p:spPr>
          <a:ln/>
        </p:spPr>
        <p:txBody>
          <a:bodyPr/>
          <a:lstStyle>
            <a:lvl1pPr>
              <a:defRPr/>
            </a:lvl1pPr>
          </a:lstStyle>
          <a:p>
            <a:fld id="{7BA79D5F-5D5A-E745-8612-661AFA52274C}" type="slidenum">
              <a:rPr lang="en-US" altLang="en-US"/>
              <a:pPr/>
              <a:t>‹#›</a:t>
            </a:fld>
            <a:endParaRPr lang="en-US" altLang="en-US"/>
          </a:p>
        </p:txBody>
      </p:sp>
    </p:spTree>
    <p:extLst>
      <p:ext uri="{BB962C8B-B14F-4D97-AF65-F5344CB8AC3E}">
        <p14:creationId xmlns:p14="http://schemas.microsoft.com/office/powerpoint/2010/main" val="818173190"/>
      </p:ext>
    </p:extLst>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a:extLst>
              <a:ext uri="{FF2B5EF4-FFF2-40B4-BE49-F238E27FC236}">
                <a16:creationId xmlns:a16="http://schemas.microsoft.com/office/drawing/2014/main" id="{6D27919B-ACA3-584C-ABBC-571D248AB86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55">
            <a:extLst>
              <a:ext uri="{FF2B5EF4-FFF2-40B4-BE49-F238E27FC236}">
                <a16:creationId xmlns:a16="http://schemas.microsoft.com/office/drawing/2014/main" id="{9FB4B1B4-8829-054E-8765-D53E54A4B13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56">
            <a:extLst>
              <a:ext uri="{FF2B5EF4-FFF2-40B4-BE49-F238E27FC236}">
                <a16:creationId xmlns:a16="http://schemas.microsoft.com/office/drawing/2014/main" id="{20DDFE6A-AD1D-EB4A-86FA-82C9780AF834}"/>
              </a:ext>
            </a:extLst>
          </p:cNvPr>
          <p:cNvSpPr>
            <a:spLocks noGrp="1" noChangeArrowheads="1"/>
          </p:cNvSpPr>
          <p:nvPr>
            <p:ph type="sldNum" sz="quarter" idx="12"/>
          </p:nvPr>
        </p:nvSpPr>
        <p:spPr>
          <a:ln/>
        </p:spPr>
        <p:txBody>
          <a:bodyPr/>
          <a:lstStyle>
            <a:lvl1pPr>
              <a:defRPr/>
            </a:lvl1pPr>
          </a:lstStyle>
          <a:p>
            <a:fld id="{F5BC745D-882D-DF4B-8544-F3C8744DDDF7}" type="slidenum">
              <a:rPr lang="en-US" altLang="en-US"/>
              <a:pPr/>
              <a:t>‹#›</a:t>
            </a:fld>
            <a:endParaRPr lang="en-US" altLang="en-US"/>
          </a:p>
        </p:txBody>
      </p:sp>
    </p:spTree>
    <p:extLst>
      <p:ext uri="{BB962C8B-B14F-4D97-AF65-F5344CB8AC3E}">
        <p14:creationId xmlns:p14="http://schemas.microsoft.com/office/powerpoint/2010/main" val="1150643433"/>
      </p:ext>
    </p:extLst>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54">
            <a:extLst>
              <a:ext uri="{FF2B5EF4-FFF2-40B4-BE49-F238E27FC236}">
                <a16:creationId xmlns:a16="http://schemas.microsoft.com/office/drawing/2014/main" id="{9C3F094F-F8C1-EA45-A961-96F763DE195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55">
            <a:extLst>
              <a:ext uri="{FF2B5EF4-FFF2-40B4-BE49-F238E27FC236}">
                <a16:creationId xmlns:a16="http://schemas.microsoft.com/office/drawing/2014/main" id="{B1FCA25F-407D-5548-A3CE-F3339FA8E54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56">
            <a:extLst>
              <a:ext uri="{FF2B5EF4-FFF2-40B4-BE49-F238E27FC236}">
                <a16:creationId xmlns:a16="http://schemas.microsoft.com/office/drawing/2014/main" id="{4C381FC0-F440-1A4E-AF21-6A83A604D661}"/>
              </a:ext>
            </a:extLst>
          </p:cNvPr>
          <p:cNvSpPr>
            <a:spLocks noGrp="1" noChangeArrowheads="1"/>
          </p:cNvSpPr>
          <p:nvPr>
            <p:ph type="sldNum" sz="quarter" idx="12"/>
          </p:nvPr>
        </p:nvSpPr>
        <p:spPr>
          <a:ln/>
        </p:spPr>
        <p:txBody>
          <a:bodyPr/>
          <a:lstStyle>
            <a:lvl1pPr>
              <a:defRPr/>
            </a:lvl1pPr>
          </a:lstStyle>
          <a:p>
            <a:fld id="{A7792A2F-82F9-9840-95F1-B9474325E5C5}" type="slidenum">
              <a:rPr lang="en-US" altLang="en-US"/>
              <a:pPr/>
              <a:t>‹#›</a:t>
            </a:fld>
            <a:endParaRPr lang="en-US" altLang="en-US"/>
          </a:p>
        </p:txBody>
      </p:sp>
    </p:spTree>
    <p:extLst>
      <p:ext uri="{BB962C8B-B14F-4D97-AF65-F5344CB8AC3E}">
        <p14:creationId xmlns:p14="http://schemas.microsoft.com/office/powerpoint/2010/main" val="4139069422"/>
      </p:ext>
    </p:extLst>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54">
            <a:extLst>
              <a:ext uri="{FF2B5EF4-FFF2-40B4-BE49-F238E27FC236}">
                <a16:creationId xmlns:a16="http://schemas.microsoft.com/office/drawing/2014/main" id="{B97732EF-EFEB-9948-A3A2-28BD27871C1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55">
            <a:extLst>
              <a:ext uri="{FF2B5EF4-FFF2-40B4-BE49-F238E27FC236}">
                <a16:creationId xmlns:a16="http://schemas.microsoft.com/office/drawing/2014/main" id="{F3E6EE88-1919-DF45-9428-0C2FB8B655D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56">
            <a:extLst>
              <a:ext uri="{FF2B5EF4-FFF2-40B4-BE49-F238E27FC236}">
                <a16:creationId xmlns:a16="http://schemas.microsoft.com/office/drawing/2014/main" id="{C3AE28D4-21B9-C747-BF50-032454D5C3F5}"/>
              </a:ext>
            </a:extLst>
          </p:cNvPr>
          <p:cNvSpPr>
            <a:spLocks noGrp="1" noChangeArrowheads="1"/>
          </p:cNvSpPr>
          <p:nvPr>
            <p:ph type="sldNum" sz="quarter" idx="12"/>
          </p:nvPr>
        </p:nvSpPr>
        <p:spPr>
          <a:ln/>
        </p:spPr>
        <p:txBody>
          <a:bodyPr/>
          <a:lstStyle>
            <a:lvl1pPr>
              <a:defRPr/>
            </a:lvl1pPr>
          </a:lstStyle>
          <a:p>
            <a:fld id="{756FE927-72D4-6C4E-B6D4-8E40CEE90E2A}" type="slidenum">
              <a:rPr lang="en-US" altLang="en-US"/>
              <a:pPr/>
              <a:t>‹#›</a:t>
            </a:fld>
            <a:endParaRPr lang="en-US" altLang="en-US"/>
          </a:p>
        </p:txBody>
      </p:sp>
    </p:spTree>
    <p:extLst>
      <p:ext uri="{BB962C8B-B14F-4D97-AF65-F5344CB8AC3E}">
        <p14:creationId xmlns:p14="http://schemas.microsoft.com/office/powerpoint/2010/main" val="2792923138"/>
      </p:ext>
    </p:extLst>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54">
            <a:extLst>
              <a:ext uri="{FF2B5EF4-FFF2-40B4-BE49-F238E27FC236}">
                <a16:creationId xmlns:a16="http://schemas.microsoft.com/office/drawing/2014/main" id="{9147CD68-6F52-5A43-BC0D-C68912725DE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55">
            <a:extLst>
              <a:ext uri="{FF2B5EF4-FFF2-40B4-BE49-F238E27FC236}">
                <a16:creationId xmlns:a16="http://schemas.microsoft.com/office/drawing/2014/main" id="{623AF05D-B48C-EC4A-8016-FA25A2CE01C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56">
            <a:extLst>
              <a:ext uri="{FF2B5EF4-FFF2-40B4-BE49-F238E27FC236}">
                <a16:creationId xmlns:a16="http://schemas.microsoft.com/office/drawing/2014/main" id="{9B20C9CB-8999-9A4E-B2B4-38FA65D47E4D}"/>
              </a:ext>
            </a:extLst>
          </p:cNvPr>
          <p:cNvSpPr>
            <a:spLocks noGrp="1" noChangeArrowheads="1"/>
          </p:cNvSpPr>
          <p:nvPr>
            <p:ph type="sldNum" sz="quarter" idx="12"/>
          </p:nvPr>
        </p:nvSpPr>
        <p:spPr>
          <a:ln/>
        </p:spPr>
        <p:txBody>
          <a:bodyPr/>
          <a:lstStyle>
            <a:lvl1pPr>
              <a:defRPr/>
            </a:lvl1pPr>
          </a:lstStyle>
          <a:p>
            <a:fld id="{90C4CD1F-73C0-FF46-BF01-CCFCAE5C3939}" type="slidenum">
              <a:rPr lang="en-US" altLang="en-US"/>
              <a:pPr/>
              <a:t>‹#›</a:t>
            </a:fld>
            <a:endParaRPr lang="en-US" altLang="en-US"/>
          </a:p>
        </p:txBody>
      </p:sp>
    </p:spTree>
    <p:extLst>
      <p:ext uri="{BB962C8B-B14F-4D97-AF65-F5344CB8AC3E}">
        <p14:creationId xmlns:p14="http://schemas.microsoft.com/office/powerpoint/2010/main" val="3915264717"/>
      </p:ext>
    </p:extLst>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54">
            <a:extLst>
              <a:ext uri="{FF2B5EF4-FFF2-40B4-BE49-F238E27FC236}">
                <a16:creationId xmlns:a16="http://schemas.microsoft.com/office/drawing/2014/main" id="{F759ECE6-BA57-B949-BAC6-45606A9B5EE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55">
            <a:extLst>
              <a:ext uri="{FF2B5EF4-FFF2-40B4-BE49-F238E27FC236}">
                <a16:creationId xmlns:a16="http://schemas.microsoft.com/office/drawing/2014/main" id="{E29CBE83-1684-5E44-85FE-71BA94A9E12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56">
            <a:extLst>
              <a:ext uri="{FF2B5EF4-FFF2-40B4-BE49-F238E27FC236}">
                <a16:creationId xmlns:a16="http://schemas.microsoft.com/office/drawing/2014/main" id="{DF407A5E-060A-D34C-8ED3-0EC669ABDE60}"/>
              </a:ext>
            </a:extLst>
          </p:cNvPr>
          <p:cNvSpPr>
            <a:spLocks noGrp="1" noChangeArrowheads="1"/>
          </p:cNvSpPr>
          <p:nvPr>
            <p:ph type="sldNum" sz="quarter" idx="12"/>
          </p:nvPr>
        </p:nvSpPr>
        <p:spPr>
          <a:ln/>
        </p:spPr>
        <p:txBody>
          <a:bodyPr/>
          <a:lstStyle>
            <a:lvl1pPr>
              <a:defRPr/>
            </a:lvl1pPr>
          </a:lstStyle>
          <a:p>
            <a:fld id="{E90645F0-672C-DB41-B011-56E3E54BB867}" type="slidenum">
              <a:rPr lang="en-US" altLang="en-US"/>
              <a:pPr/>
              <a:t>‹#›</a:t>
            </a:fld>
            <a:endParaRPr lang="en-US" altLang="en-US"/>
          </a:p>
        </p:txBody>
      </p:sp>
    </p:spTree>
    <p:extLst>
      <p:ext uri="{BB962C8B-B14F-4D97-AF65-F5344CB8AC3E}">
        <p14:creationId xmlns:p14="http://schemas.microsoft.com/office/powerpoint/2010/main" val="3473057859"/>
      </p:ext>
    </p:extLst>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4">
            <a:extLst>
              <a:ext uri="{FF2B5EF4-FFF2-40B4-BE49-F238E27FC236}">
                <a16:creationId xmlns:a16="http://schemas.microsoft.com/office/drawing/2014/main" id="{462D58E6-6AF0-5641-A6E3-9764C0F1C0F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55">
            <a:extLst>
              <a:ext uri="{FF2B5EF4-FFF2-40B4-BE49-F238E27FC236}">
                <a16:creationId xmlns:a16="http://schemas.microsoft.com/office/drawing/2014/main" id="{BFBBB732-1F7F-224E-944C-7C39EDBE9A6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56">
            <a:extLst>
              <a:ext uri="{FF2B5EF4-FFF2-40B4-BE49-F238E27FC236}">
                <a16:creationId xmlns:a16="http://schemas.microsoft.com/office/drawing/2014/main" id="{2114EA87-9D7A-4844-9977-7F77E1CF47EB}"/>
              </a:ext>
            </a:extLst>
          </p:cNvPr>
          <p:cNvSpPr>
            <a:spLocks noGrp="1" noChangeArrowheads="1"/>
          </p:cNvSpPr>
          <p:nvPr>
            <p:ph type="sldNum" sz="quarter" idx="12"/>
          </p:nvPr>
        </p:nvSpPr>
        <p:spPr>
          <a:ln/>
        </p:spPr>
        <p:txBody>
          <a:bodyPr/>
          <a:lstStyle>
            <a:lvl1pPr>
              <a:defRPr/>
            </a:lvl1pPr>
          </a:lstStyle>
          <a:p>
            <a:fld id="{D6E31242-E656-4A4C-A35E-86534ED74285}" type="slidenum">
              <a:rPr lang="en-US" altLang="en-US"/>
              <a:pPr/>
              <a:t>‹#›</a:t>
            </a:fld>
            <a:endParaRPr lang="en-US" altLang="en-US"/>
          </a:p>
        </p:txBody>
      </p:sp>
    </p:spTree>
    <p:extLst>
      <p:ext uri="{BB962C8B-B14F-4D97-AF65-F5344CB8AC3E}">
        <p14:creationId xmlns:p14="http://schemas.microsoft.com/office/powerpoint/2010/main" val="2648396761"/>
      </p:ext>
    </p:extLst>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4">
            <a:extLst>
              <a:ext uri="{FF2B5EF4-FFF2-40B4-BE49-F238E27FC236}">
                <a16:creationId xmlns:a16="http://schemas.microsoft.com/office/drawing/2014/main" id="{8C3CED77-8C80-B447-A752-6875890AE3C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55">
            <a:extLst>
              <a:ext uri="{FF2B5EF4-FFF2-40B4-BE49-F238E27FC236}">
                <a16:creationId xmlns:a16="http://schemas.microsoft.com/office/drawing/2014/main" id="{F776C1CF-4A31-F343-919B-21C002F9BD8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56">
            <a:extLst>
              <a:ext uri="{FF2B5EF4-FFF2-40B4-BE49-F238E27FC236}">
                <a16:creationId xmlns:a16="http://schemas.microsoft.com/office/drawing/2014/main" id="{F9D7BC69-998D-6846-931F-856CCB9AF848}"/>
              </a:ext>
            </a:extLst>
          </p:cNvPr>
          <p:cNvSpPr>
            <a:spLocks noGrp="1" noChangeArrowheads="1"/>
          </p:cNvSpPr>
          <p:nvPr>
            <p:ph type="sldNum" sz="quarter" idx="12"/>
          </p:nvPr>
        </p:nvSpPr>
        <p:spPr>
          <a:ln/>
        </p:spPr>
        <p:txBody>
          <a:bodyPr/>
          <a:lstStyle>
            <a:lvl1pPr>
              <a:defRPr/>
            </a:lvl1pPr>
          </a:lstStyle>
          <a:p>
            <a:fld id="{53CD772F-80A9-254E-8D40-C39A371A6971}" type="slidenum">
              <a:rPr lang="en-US" altLang="en-US"/>
              <a:pPr/>
              <a:t>‹#›</a:t>
            </a:fld>
            <a:endParaRPr lang="en-US" altLang="en-US"/>
          </a:p>
        </p:txBody>
      </p:sp>
    </p:spTree>
    <p:extLst>
      <p:ext uri="{BB962C8B-B14F-4D97-AF65-F5344CB8AC3E}">
        <p14:creationId xmlns:p14="http://schemas.microsoft.com/office/powerpoint/2010/main" val="2368215810"/>
      </p:ext>
    </p:extLst>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4">
            <a:extLst>
              <a:ext uri="{FF2B5EF4-FFF2-40B4-BE49-F238E27FC236}">
                <a16:creationId xmlns:a16="http://schemas.microsoft.com/office/drawing/2014/main" id="{D052CDCF-36CE-A744-BAA0-FAD27CD7C2F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55">
            <a:extLst>
              <a:ext uri="{FF2B5EF4-FFF2-40B4-BE49-F238E27FC236}">
                <a16:creationId xmlns:a16="http://schemas.microsoft.com/office/drawing/2014/main" id="{2DFD79C0-FEE8-2243-A1A6-938151FCF4D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56">
            <a:extLst>
              <a:ext uri="{FF2B5EF4-FFF2-40B4-BE49-F238E27FC236}">
                <a16:creationId xmlns:a16="http://schemas.microsoft.com/office/drawing/2014/main" id="{55D9A63D-A6EF-9A49-BC36-4738486E3CF3}"/>
              </a:ext>
            </a:extLst>
          </p:cNvPr>
          <p:cNvSpPr>
            <a:spLocks noGrp="1" noChangeArrowheads="1"/>
          </p:cNvSpPr>
          <p:nvPr>
            <p:ph type="sldNum" sz="quarter" idx="12"/>
          </p:nvPr>
        </p:nvSpPr>
        <p:spPr>
          <a:ln/>
        </p:spPr>
        <p:txBody>
          <a:bodyPr/>
          <a:lstStyle>
            <a:lvl1pPr>
              <a:defRPr/>
            </a:lvl1pPr>
          </a:lstStyle>
          <a:p>
            <a:fld id="{CDC940C4-321F-6742-866A-D3106F87F3BD}" type="slidenum">
              <a:rPr lang="en-US" altLang="en-US"/>
              <a:pPr/>
              <a:t>‹#›</a:t>
            </a:fld>
            <a:endParaRPr lang="en-US" altLang="en-US"/>
          </a:p>
        </p:txBody>
      </p:sp>
    </p:spTree>
    <p:extLst>
      <p:ext uri="{BB962C8B-B14F-4D97-AF65-F5344CB8AC3E}">
        <p14:creationId xmlns:p14="http://schemas.microsoft.com/office/powerpoint/2010/main" val="2688724063"/>
      </p:ext>
    </p:extLst>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525462"/>
            </a:gs>
          </a:gsLst>
          <a:lin ang="54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E574DD76-27BF-5246-98A4-C7DF6C69F415}"/>
              </a:ext>
            </a:extLst>
          </p:cNvPr>
          <p:cNvGrpSpPr>
            <a:grpSpLocks/>
          </p:cNvGrpSpPr>
          <p:nvPr/>
        </p:nvGrpSpPr>
        <p:grpSpPr bwMode="auto">
          <a:xfrm>
            <a:off x="0" y="1422400"/>
            <a:ext cx="9147175" cy="5435600"/>
            <a:chOff x="0" y="896"/>
            <a:chExt cx="5762" cy="3424"/>
          </a:xfrm>
        </p:grpSpPr>
        <p:grpSp>
          <p:nvGrpSpPr>
            <p:cNvPr id="1032" name="Group 3">
              <a:extLst>
                <a:ext uri="{FF2B5EF4-FFF2-40B4-BE49-F238E27FC236}">
                  <a16:creationId xmlns:a16="http://schemas.microsoft.com/office/drawing/2014/main" id="{74B305C6-FD45-D54B-BD0D-12127E4CE676}"/>
                </a:ext>
              </a:extLst>
            </p:cNvPr>
            <p:cNvGrpSpPr>
              <a:grpSpLocks/>
            </p:cNvGrpSpPr>
            <p:nvPr userDrawn="1"/>
          </p:nvGrpSpPr>
          <p:grpSpPr bwMode="auto">
            <a:xfrm>
              <a:off x="20" y="896"/>
              <a:ext cx="5742" cy="3424"/>
              <a:chOff x="20" y="896"/>
              <a:chExt cx="5742" cy="3424"/>
            </a:xfrm>
          </p:grpSpPr>
          <p:sp>
            <p:nvSpPr>
              <p:cNvPr id="1169" name="Freeform 4">
                <a:extLst>
                  <a:ext uri="{FF2B5EF4-FFF2-40B4-BE49-F238E27FC236}">
                    <a16:creationId xmlns:a16="http://schemas.microsoft.com/office/drawing/2014/main" id="{C81D0DDF-6D0B-B747-ADCB-2C633A36927C}"/>
                  </a:ext>
                </a:extLst>
              </p:cNvPr>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70" name="Freeform 5">
                <a:extLst>
                  <a:ext uri="{FF2B5EF4-FFF2-40B4-BE49-F238E27FC236}">
                    <a16:creationId xmlns:a16="http://schemas.microsoft.com/office/drawing/2014/main" id="{1E750069-FF48-A64C-90C1-A3F86526FB31}"/>
                  </a:ext>
                </a:extLst>
              </p:cNvPr>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71" name="Freeform 6">
                <a:extLst>
                  <a:ext uri="{FF2B5EF4-FFF2-40B4-BE49-F238E27FC236}">
                    <a16:creationId xmlns:a16="http://schemas.microsoft.com/office/drawing/2014/main" id="{D0275E73-BA93-1D43-926A-50EC9D5202F8}"/>
                  </a:ext>
                </a:extLst>
              </p:cNvPr>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72" name="Freeform 7">
                <a:extLst>
                  <a:ext uri="{FF2B5EF4-FFF2-40B4-BE49-F238E27FC236}">
                    <a16:creationId xmlns:a16="http://schemas.microsoft.com/office/drawing/2014/main" id="{1008C4C8-48A8-3246-8985-45EA61C7DFA8}"/>
                  </a:ext>
                </a:extLst>
              </p:cNvPr>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73" name="Freeform 8">
                <a:extLst>
                  <a:ext uri="{FF2B5EF4-FFF2-40B4-BE49-F238E27FC236}">
                    <a16:creationId xmlns:a16="http://schemas.microsoft.com/office/drawing/2014/main" id="{FF909111-598F-1C4D-9EDD-DD57723EB855}"/>
                  </a:ext>
                </a:extLst>
              </p:cNvPr>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74" name="Freeform 9">
                <a:extLst>
                  <a:ext uri="{FF2B5EF4-FFF2-40B4-BE49-F238E27FC236}">
                    <a16:creationId xmlns:a16="http://schemas.microsoft.com/office/drawing/2014/main" id="{02102B98-91EA-DE4F-B7D0-CE9ECE4633F0}"/>
                  </a:ext>
                </a:extLst>
              </p:cNvPr>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75" name="Freeform 10">
                <a:extLst>
                  <a:ext uri="{FF2B5EF4-FFF2-40B4-BE49-F238E27FC236}">
                    <a16:creationId xmlns:a16="http://schemas.microsoft.com/office/drawing/2014/main" id="{67B4BD89-F46A-CF46-A01E-33C24FE8C458}"/>
                  </a:ext>
                </a:extLst>
              </p:cNvPr>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76" name="Freeform 11">
                <a:extLst>
                  <a:ext uri="{FF2B5EF4-FFF2-40B4-BE49-F238E27FC236}">
                    <a16:creationId xmlns:a16="http://schemas.microsoft.com/office/drawing/2014/main" id="{9F28F191-D3C7-264A-BED7-FE4DB03A23C9}"/>
                  </a:ext>
                </a:extLst>
              </p:cNvPr>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77" name="Freeform 12">
                <a:extLst>
                  <a:ext uri="{FF2B5EF4-FFF2-40B4-BE49-F238E27FC236}">
                    <a16:creationId xmlns:a16="http://schemas.microsoft.com/office/drawing/2014/main" id="{9BD27B52-5537-7042-BE75-4AE72448A841}"/>
                  </a:ext>
                </a:extLst>
              </p:cNvPr>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78" name="Freeform 13">
                <a:extLst>
                  <a:ext uri="{FF2B5EF4-FFF2-40B4-BE49-F238E27FC236}">
                    <a16:creationId xmlns:a16="http://schemas.microsoft.com/office/drawing/2014/main" id="{E0B1000F-6950-D343-8CFE-0EA951B8B2CC}"/>
                  </a:ext>
                </a:extLst>
              </p:cNvPr>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79" name="Freeform 14">
                <a:extLst>
                  <a:ext uri="{FF2B5EF4-FFF2-40B4-BE49-F238E27FC236}">
                    <a16:creationId xmlns:a16="http://schemas.microsoft.com/office/drawing/2014/main" id="{9D97FEDF-DCD3-1B48-98E5-F02A0F1D964A}"/>
                  </a:ext>
                </a:extLst>
              </p:cNvPr>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80" name="Freeform 15">
                <a:extLst>
                  <a:ext uri="{FF2B5EF4-FFF2-40B4-BE49-F238E27FC236}">
                    <a16:creationId xmlns:a16="http://schemas.microsoft.com/office/drawing/2014/main" id="{110FC10F-8979-5840-A3CF-6A4A37CC9439}"/>
                  </a:ext>
                </a:extLst>
              </p:cNvPr>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81" name="Freeform 16">
                <a:extLst>
                  <a:ext uri="{FF2B5EF4-FFF2-40B4-BE49-F238E27FC236}">
                    <a16:creationId xmlns:a16="http://schemas.microsoft.com/office/drawing/2014/main" id="{791ABD2C-BD94-3A45-9CB7-85023A070205}"/>
                  </a:ext>
                </a:extLst>
              </p:cNvPr>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1033" name="Group 17">
              <a:extLst>
                <a:ext uri="{FF2B5EF4-FFF2-40B4-BE49-F238E27FC236}">
                  <a16:creationId xmlns:a16="http://schemas.microsoft.com/office/drawing/2014/main" id="{454798D4-8DBA-8446-9F2C-C65CD5E40B27}"/>
                </a:ext>
              </a:extLst>
            </p:cNvPr>
            <p:cNvGrpSpPr>
              <a:grpSpLocks/>
            </p:cNvGrpSpPr>
            <p:nvPr userDrawn="1"/>
          </p:nvGrpSpPr>
          <p:grpSpPr bwMode="auto">
            <a:xfrm>
              <a:off x="0" y="2291"/>
              <a:ext cx="1385" cy="1702"/>
              <a:chOff x="0" y="2291"/>
              <a:chExt cx="1385" cy="1702"/>
            </a:xfrm>
          </p:grpSpPr>
          <p:sp>
            <p:nvSpPr>
              <p:cNvPr id="1034" name="Rectangle 18">
                <a:extLst>
                  <a:ext uri="{FF2B5EF4-FFF2-40B4-BE49-F238E27FC236}">
                    <a16:creationId xmlns:a16="http://schemas.microsoft.com/office/drawing/2014/main" id="{49D5C689-78C3-544F-A2D5-CC309736FEEB}"/>
                  </a:ext>
                </a:extLst>
              </p:cNvPr>
              <p:cNvSpPr>
                <a:spLocks noChangeArrowheads="1"/>
              </p:cNvSpPr>
              <p:nvPr userDrawn="1"/>
            </p:nvSpPr>
            <p:spPr bwMode="ltGray">
              <a:xfrm rot="6798887">
                <a:off x="63" y="388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035" name="Rectangle 19">
                <a:extLst>
                  <a:ext uri="{FF2B5EF4-FFF2-40B4-BE49-F238E27FC236}">
                    <a16:creationId xmlns:a16="http://schemas.microsoft.com/office/drawing/2014/main" id="{512A3E85-6E4B-FE48-92E6-6D9C8D50A399}"/>
                  </a:ext>
                </a:extLst>
              </p:cNvPr>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036" name="Rectangle 20">
                <a:extLst>
                  <a:ext uri="{FF2B5EF4-FFF2-40B4-BE49-F238E27FC236}">
                    <a16:creationId xmlns:a16="http://schemas.microsoft.com/office/drawing/2014/main" id="{299B82ED-3D61-644C-BF07-EFAF1E37C33C}"/>
                  </a:ext>
                </a:extLst>
              </p:cNvPr>
              <p:cNvSpPr>
                <a:spLocks noChangeArrowheads="1"/>
              </p:cNvSpPr>
              <p:nvPr userDrawn="1"/>
            </p:nvSpPr>
            <p:spPr bwMode="ltGray">
              <a:xfrm rot="6798887">
                <a:off x="7" y="387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037" name="Rectangle 21">
                <a:extLst>
                  <a:ext uri="{FF2B5EF4-FFF2-40B4-BE49-F238E27FC236}">
                    <a16:creationId xmlns:a16="http://schemas.microsoft.com/office/drawing/2014/main" id="{4B4FC4D4-C343-4D46-B6A4-DC3AADD03AD2}"/>
                  </a:ext>
                </a:extLst>
              </p:cNvPr>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038" name="Rectangle 22">
                <a:extLst>
                  <a:ext uri="{FF2B5EF4-FFF2-40B4-BE49-F238E27FC236}">
                    <a16:creationId xmlns:a16="http://schemas.microsoft.com/office/drawing/2014/main" id="{926646AB-F116-DC4A-88CC-A4EB9305FA8A}"/>
                  </a:ext>
                </a:extLst>
              </p:cNvPr>
              <p:cNvSpPr>
                <a:spLocks noChangeArrowheads="1"/>
              </p:cNvSpPr>
              <p:nvPr userDrawn="1"/>
            </p:nvSpPr>
            <p:spPr bwMode="ltGray">
              <a:xfrm rot="5999912">
                <a:off x="183"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039" name="Rectangle 23">
                <a:extLst>
                  <a:ext uri="{FF2B5EF4-FFF2-40B4-BE49-F238E27FC236}">
                    <a16:creationId xmlns:a16="http://schemas.microsoft.com/office/drawing/2014/main" id="{DDD4C1D9-1F60-C24A-8DB7-FE9367A7014A}"/>
                  </a:ext>
                </a:extLst>
              </p:cNvPr>
              <p:cNvSpPr>
                <a:spLocks noChangeArrowheads="1"/>
              </p:cNvSpPr>
              <p:nvPr userDrawn="1"/>
            </p:nvSpPr>
            <p:spPr bwMode="ltGray">
              <a:xfrm rot="6250138">
                <a:off x="153"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040" name="Rectangle 24">
                <a:extLst>
                  <a:ext uri="{FF2B5EF4-FFF2-40B4-BE49-F238E27FC236}">
                    <a16:creationId xmlns:a16="http://schemas.microsoft.com/office/drawing/2014/main" id="{8F77B870-DBA6-5D49-AF2F-157800EEC56F}"/>
                  </a:ext>
                </a:extLst>
              </p:cNvPr>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041" name="Rectangle 25">
                <a:extLst>
                  <a:ext uri="{FF2B5EF4-FFF2-40B4-BE49-F238E27FC236}">
                    <a16:creationId xmlns:a16="http://schemas.microsoft.com/office/drawing/2014/main" id="{E9C65426-9C5B-C042-8792-54C6CD5CB71C}"/>
                  </a:ext>
                </a:extLst>
              </p:cNvPr>
              <p:cNvSpPr>
                <a:spLocks noChangeArrowheads="1"/>
              </p:cNvSpPr>
              <p:nvPr userDrawn="1"/>
            </p:nvSpPr>
            <p:spPr bwMode="ltGray">
              <a:xfrm rot="5380717">
                <a:off x="363" y="386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042" name="Rectangle 26">
                <a:extLst>
                  <a:ext uri="{FF2B5EF4-FFF2-40B4-BE49-F238E27FC236}">
                    <a16:creationId xmlns:a16="http://schemas.microsoft.com/office/drawing/2014/main" id="{399B868C-6F9A-A841-9F01-605BA733D697}"/>
                  </a:ext>
                </a:extLst>
              </p:cNvPr>
              <p:cNvSpPr>
                <a:spLocks noChangeArrowheads="1"/>
              </p:cNvSpPr>
              <p:nvPr userDrawn="1"/>
            </p:nvSpPr>
            <p:spPr bwMode="ltGray">
              <a:xfrm rot="5380717">
                <a:off x="333"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043" name="Rectangle 27">
                <a:extLst>
                  <a:ext uri="{FF2B5EF4-FFF2-40B4-BE49-F238E27FC236}">
                    <a16:creationId xmlns:a16="http://schemas.microsoft.com/office/drawing/2014/main" id="{F0FDE15C-0169-6245-B8E4-4204735C5FD5}"/>
                  </a:ext>
                </a:extLst>
              </p:cNvPr>
              <p:cNvSpPr>
                <a:spLocks noChangeArrowheads="1"/>
              </p:cNvSpPr>
              <p:nvPr userDrawn="1"/>
            </p:nvSpPr>
            <p:spPr bwMode="ltGray">
              <a:xfrm rot="5583200">
                <a:off x="303" y="387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044" name="Rectangle 28">
                <a:extLst>
                  <a:ext uri="{FF2B5EF4-FFF2-40B4-BE49-F238E27FC236}">
                    <a16:creationId xmlns:a16="http://schemas.microsoft.com/office/drawing/2014/main" id="{3681DE79-EE22-3042-B234-1654502F2F25}"/>
                  </a:ext>
                </a:extLst>
              </p:cNvPr>
              <p:cNvSpPr>
                <a:spLocks noChangeArrowheads="1"/>
              </p:cNvSpPr>
              <p:nvPr userDrawn="1"/>
            </p:nvSpPr>
            <p:spPr bwMode="ltGray">
              <a:xfrm rot="5737625">
                <a:off x="271"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045" name="Rectangle 29">
                <a:extLst>
                  <a:ext uri="{FF2B5EF4-FFF2-40B4-BE49-F238E27FC236}">
                    <a16:creationId xmlns:a16="http://schemas.microsoft.com/office/drawing/2014/main" id="{7007ED96-8DE4-4448-B7C2-091F083F6DDC}"/>
                  </a:ext>
                </a:extLst>
              </p:cNvPr>
              <p:cNvSpPr>
                <a:spLocks noChangeArrowheads="1"/>
              </p:cNvSpPr>
              <p:nvPr userDrawn="1"/>
            </p:nvSpPr>
            <p:spPr bwMode="ltGray">
              <a:xfrm rot="4715477">
                <a:off x="517" y="382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046" name="Rectangle 30">
                <a:extLst>
                  <a:ext uri="{FF2B5EF4-FFF2-40B4-BE49-F238E27FC236}">
                    <a16:creationId xmlns:a16="http://schemas.microsoft.com/office/drawing/2014/main" id="{9C4A8E3E-76AA-7848-BD16-A0568730CCF6}"/>
                  </a:ext>
                </a:extLst>
              </p:cNvPr>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047" name="Rectangle 31">
                <a:extLst>
                  <a:ext uri="{FF2B5EF4-FFF2-40B4-BE49-F238E27FC236}">
                    <a16:creationId xmlns:a16="http://schemas.microsoft.com/office/drawing/2014/main" id="{237AC488-6499-7D4B-ACFB-EA54AF2D9049}"/>
                  </a:ext>
                </a:extLst>
              </p:cNvPr>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048" name="Rectangle 32">
                <a:extLst>
                  <a:ext uri="{FF2B5EF4-FFF2-40B4-BE49-F238E27FC236}">
                    <a16:creationId xmlns:a16="http://schemas.microsoft.com/office/drawing/2014/main" id="{3E1672E7-EBC8-3F4C-9C4A-8F684577D9DA}"/>
                  </a:ext>
                </a:extLst>
              </p:cNvPr>
              <p:cNvSpPr>
                <a:spLocks noChangeArrowheads="1"/>
              </p:cNvSpPr>
              <p:nvPr userDrawn="1"/>
            </p:nvSpPr>
            <p:spPr bwMode="ltGray">
              <a:xfrm rot="5041352">
                <a:off x="427" y="385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049" name="Rectangle 33">
                <a:extLst>
                  <a:ext uri="{FF2B5EF4-FFF2-40B4-BE49-F238E27FC236}">
                    <a16:creationId xmlns:a16="http://schemas.microsoft.com/office/drawing/2014/main" id="{D2A985CE-A92D-ED48-A588-246508D9DCA1}"/>
                  </a:ext>
                </a:extLst>
              </p:cNvPr>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050" name="Rectangle 34">
                <a:extLst>
                  <a:ext uri="{FF2B5EF4-FFF2-40B4-BE49-F238E27FC236}">
                    <a16:creationId xmlns:a16="http://schemas.microsoft.com/office/drawing/2014/main" id="{7EEA430A-4B0E-6A4B-A866-07C052FA37BD}"/>
                  </a:ext>
                </a:extLst>
              </p:cNvPr>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051" name="Rectangle 35">
                <a:extLst>
                  <a:ext uri="{FF2B5EF4-FFF2-40B4-BE49-F238E27FC236}">
                    <a16:creationId xmlns:a16="http://schemas.microsoft.com/office/drawing/2014/main" id="{B333A6BA-A509-E747-9831-79E04B65F981}"/>
                  </a:ext>
                </a:extLst>
              </p:cNvPr>
              <p:cNvSpPr>
                <a:spLocks noChangeArrowheads="1"/>
              </p:cNvSpPr>
              <p:nvPr userDrawn="1"/>
            </p:nvSpPr>
            <p:spPr bwMode="ltGray">
              <a:xfrm rot="4104184">
                <a:off x="606" y="379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052" name="Rectangle 36">
                <a:extLst>
                  <a:ext uri="{FF2B5EF4-FFF2-40B4-BE49-F238E27FC236}">
                    <a16:creationId xmlns:a16="http://schemas.microsoft.com/office/drawing/2014/main" id="{71A7BEB8-64C7-4941-B20D-929FC7F0F873}"/>
                  </a:ext>
                </a:extLst>
              </p:cNvPr>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053" name="Rectangle 37">
                <a:extLst>
                  <a:ext uri="{FF2B5EF4-FFF2-40B4-BE49-F238E27FC236}">
                    <a16:creationId xmlns:a16="http://schemas.microsoft.com/office/drawing/2014/main" id="{C107FCFD-2344-9E49-A43E-5D18D91DC125}"/>
                  </a:ext>
                </a:extLst>
              </p:cNvPr>
              <p:cNvSpPr>
                <a:spLocks noChangeArrowheads="1"/>
              </p:cNvSpPr>
              <p:nvPr userDrawn="1"/>
            </p:nvSpPr>
            <p:spPr bwMode="ltGray">
              <a:xfrm rot="3368036">
                <a:off x="800" y="368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054" name="Rectangle 38">
                <a:extLst>
                  <a:ext uri="{FF2B5EF4-FFF2-40B4-BE49-F238E27FC236}">
                    <a16:creationId xmlns:a16="http://schemas.microsoft.com/office/drawing/2014/main" id="{500BF20A-77ED-5B43-AF26-CDC2D6DE762F}"/>
                  </a:ext>
                </a:extLst>
              </p:cNvPr>
              <p:cNvSpPr>
                <a:spLocks noChangeArrowheads="1"/>
              </p:cNvSpPr>
              <p:nvPr userDrawn="1"/>
            </p:nvSpPr>
            <p:spPr bwMode="ltGray">
              <a:xfrm rot="3368036">
                <a:off x="772" y="369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055" name="Rectangle 39">
                <a:extLst>
                  <a:ext uri="{FF2B5EF4-FFF2-40B4-BE49-F238E27FC236}">
                    <a16:creationId xmlns:a16="http://schemas.microsoft.com/office/drawing/2014/main" id="{49CB9D0F-86E3-0247-96CC-2C7A6C98042A}"/>
                  </a:ext>
                </a:extLst>
              </p:cNvPr>
              <p:cNvSpPr>
                <a:spLocks noChangeArrowheads="1"/>
              </p:cNvSpPr>
              <p:nvPr userDrawn="1"/>
            </p:nvSpPr>
            <p:spPr bwMode="ltGray">
              <a:xfrm rot="3368036">
                <a:off x="746" y="3716"/>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056" name="Rectangle 40">
                <a:extLst>
                  <a:ext uri="{FF2B5EF4-FFF2-40B4-BE49-F238E27FC236}">
                    <a16:creationId xmlns:a16="http://schemas.microsoft.com/office/drawing/2014/main" id="{9E2F9642-EA17-2148-9607-19EA4D712EEA}"/>
                  </a:ext>
                </a:extLst>
              </p:cNvPr>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057" name="Rectangle 41">
                <a:extLst>
                  <a:ext uri="{FF2B5EF4-FFF2-40B4-BE49-F238E27FC236}">
                    <a16:creationId xmlns:a16="http://schemas.microsoft.com/office/drawing/2014/main" id="{806B161F-A137-8B47-8D10-3BD69608F97D}"/>
                  </a:ext>
                </a:extLst>
              </p:cNvPr>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058" name="Rectangle 42">
                <a:extLst>
                  <a:ext uri="{FF2B5EF4-FFF2-40B4-BE49-F238E27FC236}">
                    <a16:creationId xmlns:a16="http://schemas.microsoft.com/office/drawing/2014/main" id="{78333DC5-A431-4044-8302-89B8DE2CE1C0}"/>
                  </a:ext>
                </a:extLst>
              </p:cNvPr>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059" name="Rectangle 43">
                <a:extLst>
                  <a:ext uri="{FF2B5EF4-FFF2-40B4-BE49-F238E27FC236}">
                    <a16:creationId xmlns:a16="http://schemas.microsoft.com/office/drawing/2014/main" id="{1211C306-55D2-CD40-99F6-B33CBB8CE352}"/>
                  </a:ext>
                </a:extLst>
              </p:cNvPr>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060" name="Rectangle 44">
                <a:extLst>
                  <a:ext uri="{FF2B5EF4-FFF2-40B4-BE49-F238E27FC236}">
                    <a16:creationId xmlns:a16="http://schemas.microsoft.com/office/drawing/2014/main" id="{80801914-684F-5741-A3D3-45C9125EDD66}"/>
                  </a:ext>
                </a:extLst>
              </p:cNvPr>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061" name="Rectangle 45">
                <a:extLst>
                  <a:ext uri="{FF2B5EF4-FFF2-40B4-BE49-F238E27FC236}">
                    <a16:creationId xmlns:a16="http://schemas.microsoft.com/office/drawing/2014/main" id="{A5DAC903-2FFA-BA4E-A741-4D6686692636}"/>
                  </a:ext>
                </a:extLst>
              </p:cNvPr>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062" name="Rectangle 46">
                <a:extLst>
                  <a:ext uri="{FF2B5EF4-FFF2-40B4-BE49-F238E27FC236}">
                    <a16:creationId xmlns:a16="http://schemas.microsoft.com/office/drawing/2014/main" id="{E79AB655-9233-8348-AEB6-49DA9A7DBAA2}"/>
                  </a:ext>
                </a:extLst>
              </p:cNvPr>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063" name="Rectangle 47">
                <a:extLst>
                  <a:ext uri="{FF2B5EF4-FFF2-40B4-BE49-F238E27FC236}">
                    <a16:creationId xmlns:a16="http://schemas.microsoft.com/office/drawing/2014/main" id="{436B9C8B-96E2-D349-AB86-1646D1D68FBC}"/>
                  </a:ext>
                </a:extLst>
              </p:cNvPr>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064" name="Rectangle 48">
                <a:extLst>
                  <a:ext uri="{FF2B5EF4-FFF2-40B4-BE49-F238E27FC236}">
                    <a16:creationId xmlns:a16="http://schemas.microsoft.com/office/drawing/2014/main" id="{8F660127-3D61-314C-B77C-5141974BA322}"/>
                  </a:ext>
                </a:extLst>
              </p:cNvPr>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065" name="Rectangle 49">
                <a:extLst>
                  <a:ext uri="{FF2B5EF4-FFF2-40B4-BE49-F238E27FC236}">
                    <a16:creationId xmlns:a16="http://schemas.microsoft.com/office/drawing/2014/main" id="{C72E4031-42AA-A348-B930-F4091F9D9CF6}"/>
                  </a:ext>
                </a:extLst>
              </p:cNvPr>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066" name="Rectangle 50">
                <a:extLst>
                  <a:ext uri="{FF2B5EF4-FFF2-40B4-BE49-F238E27FC236}">
                    <a16:creationId xmlns:a16="http://schemas.microsoft.com/office/drawing/2014/main" id="{35149074-6368-C44B-AF6E-BBA0B79BE19F}"/>
                  </a:ext>
                </a:extLst>
              </p:cNvPr>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067" name="Rectangle 51">
                <a:extLst>
                  <a:ext uri="{FF2B5EF4-FFF2-40B4-BE49-F238E27FC236}">
                    <a16:creationId xmlns:a16="http://schemas.microsoft.com/office/drawing/2014/main" id="{B150A76F-6C96-E74E-8E9E-6208C75E4164}"/>
                  </a:ext>
                </a:extLst>
              </p:cNvPr>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068" name="Rectangle 52">
                <a:extLst>
                  <a:ext uri="{FF2B5EF4-FFF2-40B4-BE49-F238E27FC236}">
                    <a16:creationId xmlns:a16="http://schemas.microsoft.com/office/drawing/2014/main" id="{C01E7BEE-FDDD-444B-AA27-97D9C7810CA9}"/>
                  </a:ext>
                </a:extLst>
              </p:cNvPr>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069" name="Rectangle 53">
                <a:extLst>
                  <a:ext uri="{FF2B5EF4-FFF2-40B4-BE49-F238E27FC236}">
                    <a16:creationId xmlns:a16="http://schemas.microsoft.com/office/drawing/2014/main" id="{CEDC256E-7562-6743-B251-1121E280AB93}"/>
                  </a:ext>
                </a:extLst>
              </p:cNvPr>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070" name="Rectangle 54">
                <a:extLst>
                  <a:ext uri="{FF2B5EF4-FFF2-40B4-BE49-F238E27FC236}">
                    <a16:creationId xmlns:a16="http://schemas.microsoft.com/office/drawing/2014/main" id="{7090ADC9-3D68-BC4D-B409-A5520833A188}"/>
                  </a:ext>
                </a:extLst>
              </p:cNvPr>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071" name="Rectangle 55">
                <a:extLst>
                  <a:ext uri="{FF2B5EF4-FFF2-40B4-BE49-F238E27FC236}">
                    <a16:creationId xmlns:a16="http://schemas.microsoft.com/office/drawing/2014/main" id="{61D637C2-D5C1-E443-8CDA-584741FE6808}"/>
                  </a:ext>
                </a:extLst>
              </p:cNvPr>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072" name="Rectangle 56">
                <a:extLst>
                  <a:ext uri="{FF2B5EF4-FFF2-40B4-BE49-F238E27FC236}">
                    <a16:creationId xmlns:a16="http://schemas.microsoft.com/office/drawing/2014/main" id="{5E175082-BBDF-254C-AD2A-9EFC009CE8AB}"/>
                  </a:ext>
                </a:extLst>
              </p:cNvPr>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073" name="Rectangle 57">
                <a:extLst>
                  <a:ext uri="{FF2B5EF4-FFF2-40B4-BE49-F238E27FC236}">
                    <a16:creationId xmlns:a16="http://schemas.microsoft.com/office/drawing/2014/main" id="{D45CF874-8EEF-B44D-9225-B9130233E5F3}"/>
                  </a:ext>
                </a:extLst>
              </p:cNvPr>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074" name="Rectangle 58">
                <a:extLst>
                  <a:ext uri="{FF2B5EF4-FFF2-40B4-BE49-F238E27FC236}">
                    <a16:creationId xmlns:a16="http://schemas.microsoft.com/office/drawing/2014/main" id="{AD75AFEA-5FF2-2744-A993-9CAFAA30182C}"/>
                  </a:ext>
                </a:extLst>
              </p:cNvPr>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075" name="Rectangle 59">
                <a:extLst>
                  <a:ext uri="{FF2B5EF4-FFF2-40B4-BE49-F238E27FC236}">
                    <a16:creationId xmlns:a16="http://schemas.microsoft.com/office/drawing/2014/main" id="{BE83B4E8-5851-454B-A16F-A3E424F4A4B9}"/>
                  </a:ext>
                </a:extLst>
              </p:cNvPr>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076" name="Rectangle 60">
                <a:extLst>
                  <a:ext uri="{FF2B5EF4-FFF2-40B4-BE49-F238E27FC236}">
                    <a16:creationId xmlns:a16="http://schemas.microsoft.com/office/drawing/2014/main" id="{EEE07234-E845-D044-8480-46B9D88EBDC2}"/>
                  </a:ext>
                </a:extLst>
              </p:cNvPr>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077" name="Rectangle 61">
                <a:extLst>
                  <a:ext uri="{FF2B5EF4-FFF2-40B4-BE49-F238E27FC236}">
                    <a16:creationId xmlns:a16="http://schemas.microsoft.com/office/drawing/2014/main" id="{7DC6B8F0-BF77-E846-B34D-4C2B4986B70A}"/>
                  </a:ext>
                </a:extLst>
              </p:cNvPr>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078" name="Rectangle 62">
                <a:extLst>
                  <a:ext uri="{FF2B5EF4-FFF2-40B4-BE49-F238E27FC236}">
                    <a16:creationId xmlns:a16="http://schemas.microsoft.com/office/drawing/2014/main" id="{43BF76B2-E81E-A64B-9959-C73B67B0B5F3}"/>
                  </a:ext>
                </a:extLst>
              </p:cNvPr>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079" name="Rectangle 63">
                <a:extLst>
                  <a:ext uri="{FF2B5EF4-FFF2-40B4-BE49-F238E27FC236}">
                    <a16:creationId xmlns:a16="http://schemas.microsoft.com/office/drawing/2014/main" id="{6ACC7B9B-575B-7E49-B351-038830AAC630}"/>
                  </a:ext>
                </a:extLst>
              </p:cNvPr>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080" name="Rectangle 64">
                <a:extLst>
                  <a:ext uri="{FF2B5EF4-FFF2-40B4-BE49-F238E27FC236}">
                    <a16:creationId xmlns:a16="http://schemas.microsoft.com/office/drawing/2014/main" id="{E94DFB43-AF9E-C741-A4F8-22B04F7B3770}"/>
                  </a:ext>
                </a:extLst>
              </p:cNvPr>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081" name="Rectangle 65">
                <a:extLst>
                  <a:ext uri="{FF2B5EF4-FFF2-40B4-BE49-F238E27FC236}">
                    <a16:creationId xmlns:a16="http://schemas.microsoft.com/office/drawing/2014/main" id="{B9D1AB22-41C6-6B4A-95EF-DCE0D1E6CBCC}"/>
                  </a:ext>
                </a:extLst>
              </p:cNvPr>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082" name="Rectangle 66">
                <a:extLst>
                  <a:ext uri="{FF2B5EF4-FFF2-40B4-BE49-F238E27FC236}">
                    <a16:creationId xmlns:a16="http://schemas.microsoft.com/office/drawing/2014/main" id="{4DC2F296-F2CB-9948-806C-6912CAFBE28E}"/>
                  </a:ext>
                </a:extLst>
              </p:cNvPr>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083" name="Rectangle 67">
                <a:extLst>
                  <a:ext uri="{FF2B5EF4-FFF2-40B4-BE49-F238E27FC236}">
                    <a16:creationId xmlns:a16="http://schemas.microsoft.com/office/drawing/2014/main" id="{CD689B40-3742-A648-88C5-ACCDF7CEC901}"/>
                  </a:ext>
                </a:extLst>
              </p:cNvPr>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084" name="Rectangle 68">
                <a:extLst>
                  <a:ext uri="{FF2B5EF4-FFF2-40B4-BE49-F238E27FC236}">
                    <a16:creationId xmlns:a16="http://schemas.microsoft.com/office/drawing/2014/main" id="{0CD39A5A-0DBF-7344-9854-207AA992E10B}"/>
                  </a:ext>
                </a:extLst>
              </p:cNvPr>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085" name="Rectangle 69">
                <a:extLst>
                  <a:ext uri="{FF2B5EF4-FFF2-40B4-BE49-F238E27FC236}">
                    <a16:creationId xmlns:a16="http://schemas.microsoft.com/office/drawing/2014/main" id="{ED8D35D6-4A9E-3349-8DDA-4A5310C4F9EC}"/>
                  </a:ext>
                </a:extLst>
              </p:cNvPr>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086" name="Rectangle 70">
                <a:extLst>
                  <a:ext uri="{FF2B5EF4-FFF2-40B4-BE49-F238E27FC236}">
                    <a16:creationId xmlns:a16="http://schemas.microsoft.com/office/drawing/2014/main" id="{BC555B74-15CD-EE43-9077-228BD84AA2EB}"/>
                  </a:ext>
                </a:extLst>
              </p:cNvPr>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087" name="Rectangle 71">
                <a:extLst>
                  <a:ext uri="{FF2B5EF4-FFF2-40B4-BE49-F238E27FC236}">
                    <a16:creationId xmlns:a16="http://schemas.microsoft.com/office/drawing/2014/main" id="{B6E56840-5AE2-244B-B658-05DFBF52EEAD}"/>
                  </a:ext>
                </a:extLst>
              </p:cNvPr>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088" name="Rectangle 72">
                <a:extLst>
                  <a:ext uri="{FF2B5EF4-FFF2-40B4-BE49-F238E27FC236}">
                    <a16:creationId xmlns:a16="http://schemas.microsoft.com/office/drawing/2014/main" id="{EC164319-AF25-2F46-A5DF-15400421A20C}"/>
                  </a:ext>
                </a:extLst>
              </p:cNvPr>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089" name="Rectangle 73">
                <a:extLst>
                  <a:ext uri="{FF2B5EF4-FFF2-40B4-BE49-F238E27FC236}">
                    <a16:creationId xmlns:a16="http://schemas.microsoft.com/office/drawing/2014/main" id="{929E5813-45BF-C14F-928A-44F3AA77547A}"/>
                  </a:ext>
                </a:extLst>
              </p:cNvPr>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090" name="Rectangle 74">
                <a:extLst>
                  <a:ext uri="{FF2B5EF4-FFF2-40B4-BE49-F238E27FC236}">
                    <a16:creationId xmlns:a16="http://schemas.microsoft.com/office/drawing/2014/main" id="{494C96C2-A9C1-2142-875A-C7641CC30CFC}"/>
                  </a:ext>
                </a:extLst>
              </p:cNvPr>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091" name="Rectangle 75">
                <a:extLst>
                  <a:ext uri="{FF2B5EF4-FFF2-40B4-BE49-F238E27FC236}">
                    <a16:creationId xmlns:a16="http://schemas.microsoft.com/office/drawing/2014/main" id="{85E581FC-686B-6B49-993F-8E73A5AC188B}"/>
                  </a:ext>
                </a:extLst>
              </p:cNvPr>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092" name="Rectangle 76">
                <a:extLst>
                  <a:ext uri="{FF2B5EF4-FFF2-40B4-BE49-F238E27FC236}">
                    <a16:creationId xmlns:a16="http://schemas.microsoft.com/office/drawing/2014/main" id="{C0B4B0DB-3B47-BA4B-B1B2-782A63A31CBD}"/>
                  </a:ext>
                </a:extLst>
              </p:cNvPr>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093" name="Rectangle 77">
                <a:extLst>
                  <a:ext uri="{FF2B5EF4-FFF2-40B4-BE49-F238E27FC236}">
                    <a16:creationId xmlns:a16="http://schemas.microsoft.com/office/drawing/2014/main" id="{14541FC9-D094-054F-BA44-16F92E2EDB22}"/>
                  </a:ext>
                </a:extLst>
              </p:cNvPr>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094" name="Rectangle 78">
                <a:extLst>
                  <a:ext uri="{FF2B5EF4-FFF2-40B4-BE49-F238E27FC236}">
                    <a16:creationId xmlns:a16="http://schemas.microsoft.com/office/drawing/2014/main" id="{404E7407-578A-E544-B21C-28864296BF51}"/>
                  </a:ext>
                </a:extLst>
              </p:cNvPr>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095" name="Rectangle 79">
                <a:extLst>
                  <a:ext uri="{FF2B5EF4-FFF2-40B4-BE49-F238E27FC236}">
                    <a16:creationId xmlns:a16="http://schemas.microsoft.com/office/drawing/2014/main" id="{F2EB9029-32DB-7042-B017-44FFD0AC95D2}"/>
                  </a:ext>
                </a:extLst>
              </p:cNvPr>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096" name="Rectangle 80">
                <a:extLst>
                  <a:ext uri="{FF2B5EF4-FFF2-40B4-BE49-F238E27FC236}">
                    <a16:creationId xmlns:a16="http://schemas.microsoft.com/office/drawing/2014/main" id="{4184AE57-B6AC-E041-851B-4891CCC191E5}"/>
                  </a:ext>
                </a:extLst>
              </p:cNvPr>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097" name="Freeform 81">
                <a:extLst>
                  <a:ext uri="{FF2B5EF4-FFF2-40B4-BE49-F238E27FC236}">
                    <a16:creationId xmlns:a16="http://schemas.microsoft.com/office/drawing/2014/main" id="{202E5CAA-6D0A-2A4F-9C18-DE0B4F4BE2F9}"/>
                  </a:ext>
                </a:extLst>
              </p:cNvPr>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8" name="Rectangle 82">
                <a:extLst>
                  <a:ext uri="{FF2B5EF4-FFF2-40B4-BE49-F238E27FC236}">
                    <a16:creationId xmlns:a16="http://schemas.microsoft.com/office/drawing/2014/main" id="{64A4AC18-8000-2642-9520-33C9E6D9D501}"/>
                  </a:ext>
                </a:extLst>
              </p:cNvPr>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099" name="Rectangle 83">
                <a:extLst>
                  <a:ext uri="{FF2B5EF4-FFF2-40B4-BE49-F238E27FC236}">
                    <a16:creationId xmlns:a16="http://schemas.microsoft.com/office/drawing/2014/main" id="{0EF7B364-F104-6C49-B175-3E1429292F40}"/>
                  </a:ext>
                </a:extLst>
              </p:cNvPr>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100" name="Rectangle 84">
                <a:extLst>
                  <a:ext uri="{FF2B5EF4-FFF2-40B4-BE49-F238E27FC236}">
                    <a16:creationId xmlns:a16="http://schemas.microsoft.com/office/drawing/2014/main" id="{B027CA91-ACBE-D343-89CA-7512D9BE61F1}"/>
                  </a:ext>
                </a:extLst>
              </p:cNvPr>
              <p:cNvSpPr>
                <a:spLocks noChangeArrowheads="1"/>
              </p:cNvSpPr>
              <p:nvPr userDrawn="1"/>
            </p:nvSpPr>
            <p:spPr bwMode="ltGray">
              <a:xfrm rot="-2957028">
                <a:off x="907" y="247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101" name="Rectangle 85">
                <a:extLst>
                  <a:ext uri="{FF2B5EF4-FFF2-40B4-BE49-F238E27FC236}">
                    <a16:creationId xmlns:a16="http://schemas.microsoft.com/office/drawing/2014/main" id="{CBF02757-F187-D741-9E31-85A3B4611DB1}"/>
                  </a:ext>
                </a:extLst>
              </p:cNvPr>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102" name="Rectangle 86">
                <a:extLst>
                  <a:ext uri="{FF2B5EF4-FFF2-40B4-BE49-F238E27FC236}">
                    <a16:creationId xmlns:a16="http://schemas.microsoft.com/office/drawing/2014/main" id="{FE3F3748-842E-FD47-AAEE-1925F5CD5F70}"/>
                  </a:ext>
                </a:extLst>
              </p:cNvPr>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103" name="Rectangle 87">
                <a:extLst>
                  <a:ext uri="{FF2B5EF4-FFF2-40B4-BE49-F238E27FC236}">
                    <a16:creationId xmlns:a16="http://schemas.microsoft.com/office/drawing/2014/main" id="{551F7F57-322C-8E4A-83AE-F58981BCF1A7}"/>
                  </a:ext>
                </a:extLst>
              </p:cNvPr>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104" name="Rectangle 88">
                <a:extLst>
                  <a:ext uri="{FF2B5EF4-FFF2-40B4-BE49-F238E27FC236}">
                    <a16:creationId xmlns:a16="http://schemas.microsoft.com/office/drawing/2014/main" id="{86FC52FE-025C-7C40-876C-5917AAFD313E}"/>
                  </a:ext>
                </a:extLst>
              </p:cNvPr>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105" name="Rectangle 89">
                <a:extLst>
                  <a:ext uri="{FF2B5EF4-FFF2-40B4-BE49-F238E27FC236}">
                    <a16:creationId xmlns:a16="http://schemas.microsoft.com/office/drawing/2014/main" id="{DE5B39C5-802C-D448-B192-16D9FD716ADB}"/>
                  </a:ext>
                </a:extLst>
              </p:cNvPr>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106" name="Rectangle 90">
                <a:extLst>
                  <a:ext uri="{FF2B5EF4-FFF2-40B4-BE49-F238E27FC236}">
                    <a16:creationId xmlns:a16="http://schemas.microsoft.com/office/drawing/2014/main" id="{DECD154A-1C02-4B44-9D55-1381A6EE9EA3}"/>
                  </a:ext>
                </a:extLst>
              </p:cNvPr>
              <p:cNvSpPr>
                <a:spLocks noChangeArrowheads="1"/>
              </p:cNvSpPr>
              <p:nvPr userDrawn="1"/>
            </p:nvSpPr>
            <p:spPr bwMode="ltGray">
              <a:xfrm rot="-3514633">
                <a:off x="837" y="244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107" name="Rectangle 91">
                <a:extLst>
                  <a:ext uri="{FF2B5EF4-FFF2-40B4-BE49-F238E27FC236}">
                    <a16:creationId xmlns:a16="http://schemas.microsoft.com/office/drawing/2014/main" id="{40FB4815-4BF9-1840-B6FB-E065F67A9252}"/>
                  </a:ext>
                </a:extLst>
              </p:cNvPr>
              <p:cNvSpPr>
                <a:spLocks noChangeArrowheads="1"/>
              </p:cNvSpPr>
              <p:nvPr userDrawn="1"/>
            </p:nvSpPr>
            <p:spPr bwMode="ltGray">
              <a:xfrm rot="-3220799">
                <a:off x="862" y="245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108" name="Rectangle 92">
                <a:extLst>
                  <a:ext uri="{FF2B5EF4-FFF2-40B4-BE49-F238E27FC236}">
                    <a16:creationId xmlns:a16="http://schemas.microsoft.com/office/drawing/2014/main" id="{646DEF28-830A-0741-A473-1BA782519527}"/>
                  </a:ext>
                </a:extLst>
              </p:cNvPr>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109" name="Rectangle 93">
                <a:extLst>
                  <a:ext uri="{FF2B5EF4-FFF2-40B4-BE49-F238E27FC236}">
                    <a16:creationId xmlns:a16="http://schemas.microsoft.com/office/drawing/2014/main" id="{3CDD3A91-DB33-A741-A877-1B872E361C7F}"/>
                  </a:ext>
                </a:extLst>
              </p:cNvPr>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110" name="Rectangle 94">
                <a:extLst>
                  <a:ext uri="{FF2B5EF4-FFF2-40B4-BE49-F238E27FC236}">
                    <a16:creationId xmlns:a16="http://schemas.microsoft.com/office/drawing/2014/main" id="{90ACED01-3209-2D4F-924F-A409C0ADAB77}"/>
                  </a:ext>
                </a:extLst>
              </p:cNvPr>
              <p:cNvSpPr>
                <a:spLocks noChangeArrowheads="1"/>
              </p:cNvSpPr>
              <p:nvPr userDrawn="1"/>
            </p:nvSpPr>
            <p:spPr bwMode="ltGray">
              <a:xfrm rot="-4250359">
                <a:off x="708" y="240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111" name="Rectangle 95">
                <a:extLst>
                  <a:ext uri="{FF2B5EF4-FFF2-40B4-BE49-F238E27FC236}">
                    <a16:creationId xmlns:a16="http://schemas.microsoft.com/office/drawing/2014/main" id="{81818CEF-3A84-A84F-88E6-52194C291178}"/>
                  </a:ext>
                </a:extLst>
              </p:cNvPr>
              <p:cNvSpPr>
                <a:spLocks noChangeArrowheads="1"/>
              </p:cNvSpPr>
              <p:nvPr userDrawn="1"/>
            </p:nvSpPr>
            <p:spPr bwMode="ltGray">
              <a:xfrm rot="-3989246">
                <a:off x="738" y="241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112" name="Rectangle 96">
                <a:extLst>
                  <a:ext uri="{FF2B5EF4-FFF2-40B4-BE49-F238E27FC236}">
                    <a16:creationId xmlns:a16="http://schemas.microsoft.com/office/drawing/2014/main" id="{78DE9FA5-C90D-4F4F-9D5E-1DEEECCF87D3}"/>
                  </a:ext>
                </a:extLst>
              </p:cNvPr>
              <p:cNvSpPr>
                <a:spLocks noChangeArrowheads="1"/>
              </p:cNvSpPr>
              <p:nvPr userDrawn="1"/>
            </p:nvSpPr>
            <p:spPr bwMode="ltGray">
              <a:xfrm rot="-4862215">
                <a:off x="503" y="239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113" name="Rectangle 97">
                <a:extLst>
                  <a:ext uri="{FF2B5EF4-FFF2-40B4-BE49-F238E27FC236}">
                    <a16:creationId xmlns:a16="http://schemas.microsoft.com/office/drawing/2014/main" id="{3C9EB1E4-918B-004B-A31C-384C7C667DC3}"/>
                  </a:ext>
                </a:extLst>
              </p:cNvPr>
              <p:cNvSpPr>
                <a:spLocks noChangeArrowheads="1"/>
              </p:cNvSpPr>
              <p:nvPr userDrawn="1"/>
            </p:nvSpPr>
            <p:spPr bwMode="ltGray">
              <a:xfrm rot="-4673370">
                <a:off x="534" y="239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114" name="Rectangle 98">
                <a:extLst>
                  <a:ext uri="{FF2B5EF4-FFF2-40B4-BE49-F238E27FC236}">
                    <a16:creationId xmlns:a16="http://schemas.microsoft.com/office/drawing/2014/main" id="{53F46990-15D0-5541-9DBF-83169D0262DE}"/>
                  </a:ext>
                </a:extLst>
              </p:cNvPr>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115" name="Rectangle 99">
                <a:extLst>
                  <a:ext uri="{FF2B5EF4-FFF2-40B4-BE49-F238E27FC236}">
                    <a16:creationId xmlns:a16="http://schemas.microsoft.com/office/drawing/2014/main" id="{C2C3D63F-48EF-1746-91EC-D27981539375}"/>
                  </a:ext>
                </a:extLst>
              </p:cNvPr>
              <p:cNvSpPr>
                <a:spLocks noChangeArrowheads="1"/>
              </p:cNvSpPr>
              <p:nvPr userDrawn="1"/>
            </p:nvSpPr>
            <p:spPr bwMode="ltGray">
              <a:xfrm rot="-4580623">
                <a:off x="595"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116" name="Rectangle 100">
                <a:extLst>
                  <a:ext uri="{FF2B5EF4-FFF2-40B4-BE49-F238E27FC236}">
                    <a16:creationId xmlns:a16="http://schemas.microsoft.com/office/drawing/2014/main" id="{2C097AEC-93C9-2045-B737-8C0D35BE93A5}"/>
                  </a:ext>
                </a:extLst>
              </p:cNvPr>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117" name="Rectangle 101">
                <a:extLst>
                  <a:ext uri="{FF2B5EF4-FFF2-40B4-BE49-F238E27FC236}">
                    <a16:creationId xmlns:a16="http://schemas.microsoft.com/office/drawing/2014/main" id="{003CFC08-034B-B049-9106-CC5248CEAE55}"/>
                  </a:ext>
                </a:extLst>
              </p:cNvPr>
              <p:cNvSpPr>
                <a:spLocks noChangeArrowheads="1"/>
              </p:cNvSpPr>
              <p:nvPr userDrawn="1"/>
            </p:nvSpPr>
            <p:spPr bwMode="ltGray">
              <a:xfrm rot="-5360484">
                <a:off x="385" y="240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118" name="Rectangle 102">
                <a:extLst>
                  <a:ext uri="{FF2B5EF4-FFF2-40B4-BE49-F238E27FC236}">
                    <a16:creationId xmlns:a16="http://schemas.microsoft.com/office/drawing/2014/main" id="{B24328CC-9AED-FE4E-AAB6-1E5F6E53C6B9}"/>
                  </a:ext>
                </a:extLst>
              </p:cNvPr>
              <p:cNvSpPr>
                <a:spLocks noChangeArrowheads="1"/>
              </p:cNvSpPr>
              <p:nvPr userDrawn="1"/>
            </p:nvSpPr>
            <p:spPr bwMode="ltGray">
              <a:xfrm rot="-5288939">
                <a:off x="419" y="2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119" name="Rectangle 103">
                <a:extLst>
                  <a:ext uri="{FF2B5EF4-FFF2-40B4-BE49-F238E27FC236}">
                    <a16:creationId xmlns:a16="http://schemas.microsoft.com/office/drawing/2014/main" id="{5B24F677-FD3A-4149-A2C4-484E3EEC9364}"/>
                  </a:ext>
                </a:extLst>
              </p:cNvPr>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120" name="Rectangle 104">
                <a:extLst>
                  <a:ext uri="{FF2B5EF4-FFF2-40B4-BE49-F238E27FC236}">
                    <a16:creationId xmlns:a16="http://schemas.microsoft.com/office/drawing/2014/main" id="{CC4C42D8-ABAE-3F40-A884-2A4F34834839}"/>
                  </a:ext>
                </a:extLst>
              </p:cNvPr>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121" name="Rectangle 105">
                <a:extLst>
                  <a:ext uri="{FF2B5EF4-FFF2-40B4-BE49-F238E27FC236}">
                    <a16:creationId xmlns:a16="http://schemas.microsoft.com/office/drawing/2014/main" id="{FEB1DE45-E36F-B143-AD7B-78254780EFA0}"/>
                  </a:ext>
                </a:extLst>
              </p:cNvPr>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122" name="Rectangle 106">
                <a:extLst>
                  <a:ext uri="{FF2B5EF4-FFF2-40B4-BE49-F238E27FC236}">
                    <a16:creationId xmlns:a16="http://schemas.microsoft.com/office/drawing/2014/main" id="{28C99BF5-7C82-2342-8FC3-A2D2770C8B21}"/>
                  </a:ext>
                </a:extLst>
              </p:cNvPr>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123" name="Rectangle 107">
                <a:extLst>
                  <a:ext uri="{FF2B5EF4-FFF2-40B4-BE49-F238E27FC236}">
                    <a16:creationId xmlns:a16="http://schemas.microsoft.com/office/drawing/2014/main" id="{EBC8799B-567C-3147-9C1A-D0A41D79A6EB}"/>
                  </a:ext>
                </a:extLst>
              </p:cNvPr>
              <p:cNvSpPr>
                <a:spLocks noChangeArrowheads="1"/>
              </p:cNvSpPr>
              <p:nvPr userDrawn="1"/>
            </p:nvSpPr>
            <p:spPr bwMode="ltGray">
              <a:xfrm rot="-5919570">
                <a:off x="293" y="24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124" name="Rectangle 108">
                <a:extLst>
                  <a:ext uri="{FF2B5EF4-FFF2-40B4-BE49-F238E27FC236}">
                    <a16:creationId xmlns:a16="http://schemas.microsoft.com/office/drawing/2014/main" id="{21D26C09-3C00-5547-81EF-0B771CB37B91}"/>
                  </a:ext>
                </a:extLst>
              </p:cNvPr>
              <p:cNvSpPr>
                <a:spLocks noChangeArrowheads="1"/>
              </p:cNvSpPr>
              <p:nvPr userDrawn="1"/>
            </p:nvSpPr>
            <p:spPr bwMode="ltGray">
              <a:xfrm rot="-7376291">
                <a:off x="6" y="25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125" name="Rectangle 109">
                <a:extLst>
                  <a:ext uri="{FF2B5EF4-FFF2-40B4-BE49-F238E27FC236}">
                    <a16:creationId xmlns:a16="http://schemas.microsoft.com/office/drawing/2014/main" id="{2BF9F49B-3996-6947-A8D1-364A30EE7E71}"/>
                  </a:ext>
                </a:extLst>
              </p:cNvPr>
              <p:cNvSpPr>
                <a:spLocks noChangeArrowheads="1"/>
              </p:cNvSpPr>
              <p:nvPr userDrawn="1"/>
            </p:nvSpPr>
            <p:spPr bwMode="ltGray">
              <a:xfrm rot="-7168347">
                <a:off x="65" y="2516"/>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126" name="Rectangle 110">
                <a:extLst>
                  <a:ext uri="{FF2B5EF4-FFF2-40B4-BE49-F238E27FC236}">
                    <a16:creationId xmlns:a16="http://schemas.microsoft.com/office/drawing/2014/main" id="{D97BE2D5-77EB-4648-8458-C0DA43306C45}"/>
                  </a:ext>
                </a:extLst>
              </p:cNvPr>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127" name="Rectangle 111">
                <a:extLst>
                  <a:ext uri="{FF2B5EF4-FFF2-40B4-BE49-F238E27FC236}">
                    <a16:creationId xmlns:a16="http://schemas.microsoft.com/office/drawing/2014/main" id="{DAD6C17B-6484-6A41-8A07-078F107E54A8}"/>
                  </a:ext>
                </a:extLst>
              </p:cNvPr>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128" name="Rectangle 112">
                <a:extLst>
                  <a:ext uri="{FF2B5EF4-FFF2-40B4-BE49-F238E27FC236}">
                    <a16:creationId xmlns:a16="http://schemas.microsoft.com/office/drawing/2014/main" id="{E7866143-140F-6B43-B692-17A683FF6B29}"/>
                  </a:ext>
                </a:extLst>
              </p:cNvPr>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129" name="Rectangle 113">
                <a:extLst>
                  <a:ext uri="{FF2B5EF4-FFF2-40B4-BE49-F238E27FC236}">
                    <a16:creationId xmlns:a16="http://schemas.microsoft.com/office/drawing/2014/main" id="{2372043E-036F-E74C-83DC-89F2CF3F086B}"/>
                  </a:ext>
                </a:extLst>
              </p:cNvPr>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130" name="Rectangle 114">
                <a:extLst>
                  <a:ext uri="{FF2B5EF4-FFF2-40B4-BE49-F238E27FC236}">
                    <a16:creationId xmlns:a16="http://schemas.microsoft.com/office/drawing/2014/main" id="{ABAA3FF3-BFA4-9E45-813D-AD17219E0223}"/>
                  </a:ext>
                </a:extLst>
              </p:cNvPr>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131" name="Rectangle 115">
                <a:extLst>
                  <a:ext uri="{FF2B5EF4-FFF2-40B4-BE49-F238E27FC236}">
                    <a16:creationId xmlns:a16="http://schemas.microsoft.com/office/drawing/2014/main" id="{FB63941D-70A7-4142-81A6-DB4414207726}"/>
                  </a:ext>
                </a:extLst>
              </p:cNvPr>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132" name="Rectangle 116">
                <a:extLst>
                  <a:ext uri="{FF2B5EF4-FFF2-40B4-BE49-F238E27FC236}">
                    <a16:creationId xmlns:a16="http://schemas.microsoft.com/office/drawing/2014/main" id="{66CB55A5-DF37-174D-8941-676E65CDB1C6}"/>
                  </a:ext>
                </a:extLst>
              </p:cNvPr>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133" name="Rectangle 117">
                <a:extLst>
                  <a:ext uri="{FF2B5EF4-FFF2-40B4-BE49-F238E27FC236}">
                    <a16:creationId xmlns:a16="http://schemas.microsoft.com/office/drawing/2014/main" id="{7AC8E2F4-2A86-2F42-B114-23E528083C9E}"/>
                  </a:ext>
                </a:extLst>
              </p:cNvPr>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134" name="Rectangle 118">
                <a:extLst>
                  <a:ext uri="{FF2B5EF4-FFF2-40B4-BE49-F238E27FC236}">
                    <a16:creationId xmlns:a16="http://schemas.microsoft.com/office/drawing/2014/main" id="{41A2B7F3-DBBE-BA4A-9A37-A4B28EA84A2F}"/>
                  </a:ext>
                </a:extLst>
              </p:cNvPr>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135" name="Rectangle 119">
                <a:extLst>
                  <a:ext uri="{FF2B5EF4-FFF2-40B4-BE49-F238E27FC236}">
                    <a16:creationId xmlns:a16="http://schemas.microsoft.com/office/drawing/2014/main" id="{4CE36DE6-FB6D-E541-944F-F16733E901E3}"/>
                  </a:ext>
                </a:extLst>
              </p:cNvPr>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136" name="Rectangle 120">
                <a:extLst>
                  <a:ext uri="{FF2B5EF4-FFF2-40B4-BE49-F238E27FC236}">
                    <a16:creationId xmlns:a16="http://schemas.microsoft.com/office/drawing/2014/main" id="{BD0279FA-7783-E341-941C-02A1DCA2642D}"/>
                  </a:ext>
                </a:extLst>
              </p:cNvPr>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137" name="Rectangle 121">
                <a:extLst>
                  <a:ext uri="{FF2B5EF4-FFF2-40B4-BE49-F238E27FC236}">
                    <a16:creationId xmlns:a16="http://schemas.microsoft.com/office/drawing/2014/main" id="{CF95BB34-1B47-BA48-8C0D-6B1C3DD4ECA2}"/>
                  </a:ext>
                </a:extLst>
              </p:cNvPr>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138" name="Rectangle 122">
                <a:extLst>
                  <a:ext uri="{FF2B5EF4-FFF2-40B4-BE49-F238E27FC236}">
                    <a16:creationId xmlns:a16="http://schemas.microsoft.com/office/drawing/2014/main" id="{26B1A313-DB04-8D4D-A634-B912DBB20F0C}"/>
                  </a:ext>
                </a:extLst>
              </p:cNvPr>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139" name="Rectangle 123">
                <a:extLst>
                  <a:ext uri="{FF2B5EF4-FFF2-40B4-BE49-F238E27FC236}">
                    <a16:creationId xmlns:a16="http://schemas.microsoft.com/office/drawing/2014/main" id="{53A9309E-E71A-6C45-AB37-B37E3FCD15BA}"/>
                  </a:ext>
                </a:extLst>
              </p:cNvPr>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140" name="Rectangle 124">
                <a:extLst>
                  <a:ext uri="{FF2B5EF4-FFF2-40B4-BE49-F238E27FC236}">
                    <a16:creationId xmlns:a16="http://schemas.microsoft.com/office/drawing/2014/main" id="{EDBE581C-8B9C-2D45-BEA3-64E61A040F6E}"/>
                  </a:ext>
                </a:extLst>
              </p:cNvPr>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141" name="Rectangle 125">
                <a:extLst>
                  <a:ext uri="{FF2B5EF4-FFF2-40B4-BE49-F238E27FC236}">
                    <a16:creationId xmlns:a16="http://schemas.microsoft.com/office/drawing/2014/main" id="{68669144-8866-A04F-9833-72CC700DE613}"/>
                  </a:ext>
                </a:extLst>
              </p:cNvPr>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142" name="Rectangle 126">
                <a:extLst>
                  <a:ext uri="{FF2B5EF4-FFF2-40B4-BE49-F238E27FC236}">
                    <a16:creationId xmlns:a16="http://schemas.microsoft.com/office/drawing/2014/main" id="{D8269648-8666-5042-A6DA-A3F941C21FE1}"/>
                  </a:ext>
                </a:extLst>
              </p:cNvPr>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143" name="Rectangle 127">
                <a:extLst>
                  <a:ext uri="{FF2B5EF4-FFF2-40B4-BE49-F238E27FC236}">
                    <a16:creationId xmlns:a16="http://schemas.microsoft.com/office/drawing/2014/main" id="{A6540AD7-DFDE-1749-A6C2-7D30BF9017BD}"/>
                  </a:ext>
                </a:extLst>
              </p:cNvPr>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144" name="Rectangle 128">
                <a:extLst>
                  <a:ext uri="{FF2B5EF4-FFF2-40B4-BE49-F238E27FC236}">
                    <a16:creationId xmlns:a16="http://schemas.microsoft.com/office/drawing/2014/main" id="{88E05A5B-C873-964C-B422-6B523B9C911F}"/>
                  </a:ext>
                </a:extLst>
              </p:cNvPr>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145" name="Rectangle 129">
                <a:extLst>
                  <a:ext uri="{FF2B5EF4-FFF2-40B4-BE49-F238E27FC236}">
                    <a16:creationId xmlns:a16="http://schemas.microsoft.com/office/drawing/2014/main" id="{CF221164-DA88-7140-B2FE-63424A3C58AC}"/>
                  </a:ext>
                </a:extLst>
              </p:cNvPr>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146" name="Rectangle 130">
                <a:extLst>
                  <a:ext uri="{FF2B5EF4-FFF2-40B4-BE49-F238E27FC236}">
                    <a16:creationId xmlns:a16="http://schemas.microsoft.com/office/drawing/2014/main" id="{B4C5CF9B-98D7-9342-B0DF-84942BAE2702}"/>
                  </a:ext>
                </a:extLst>
              </p:cNvPr>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147" name="Rectangle 131">
                <a:extLst>
                  <a:ext uri="{FF2B5EF4-FFF2-40B4-BE49-F238E27FC236}">
                    <a16:creationId xmlns:a16="http://schemas.microsoft.com/office/drawing/2014/main" id="{E4ED62EA-6178-E141-BF1A-4A6DFCCF1BDC}"/>
                  </a:ext>
                </a:extLst>
              </p:cNvPr>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148" name="Rectangle 132">
                <a:extLst>
                  <a:ext uri="{FF2B5EF4-FFF2-40B4-BE49-F238E27FC236}">
                    <a16:creationId xmlns:a16="http://schemas.microsoft.com/office/drawing/2014/main" id="{E4987887-8D2F-CA47-8D61-9A179C25BED9}"/>
                  </a:ext>
                </a:extLst>
              </p:cNvPr>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149" name="Rectangle 133">
                <a:extLst>
                  <a:ext uri="{FF2B5EF4-FFF2-40B4-BE49-F238E27FC236}">
                    <a16:creationId xmlns:a16="http://schemas.microsoft.com/office/drawing/2014/main" id="{71FEFAE8-539C-954A-8F4D-BC36F00EF0D8}"/>
                  </a:ext>
                </a:extLst>
              </p:cNvPr>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150" name="Rectangle 134">
                <a:extLst>
                  <a:ext uri="{FF2B5EF4-FFF2-40B4-BE49-F238E27FC236}">
                    <a16:creationId xmlns:a16="http://schemas.microsoft.com/office/drawing/2014/main" id="{AAED8B19-FD10-8B40-8237-80580A5609FE}"/>
                  </a:ext>
                </a:extLst>
              </p:cNvPr>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151" name="Rectangle 135">
                <a:extLst>
                  <a:ext uri="{FF2B5EF4-FFF2-40B4-BE49-F238E27FC236}">
                    <a16:creationId xmlns:a16="http://schemas.microsoft.com/office/drawing/2014/main" id="{5636217B-40B4-BD4A-B0C5-F7804CC33D36}"/>
                  </a:ext>
                </a:extLst>
              </p:cNvPr>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152" name="Rectangle 136">
                <a:extLst>
                  <a:ext uri="{FF2B5EF4-FFF2-40B4-BE49-F238E27FC236}">
                    <a16:creationId xmlns:a16="http://schemas.microsoft.com/office/drawing/2014/main" id="{03345D5F-4A1F-CA4A-AFE5-9B6D1893762F}"/>
                  </a:ext>
                </a:extLst>
              </p:cNvPr>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153" name="Rectangle 137">
                <a:extLst>
                  <a:ext uri="{FF2B5EF4-FFF2-40B4-BE49-F238E27FC236}">
                    <a16:creationId xmlns:a16="http://schemas.microsoft.com/office/drawing/2014/main" id="{CEE882E9-85E0-5940-A919-7A3B44009D2F}"/>
                  </a:ext>
                </a:extLst>
              </p:cNvPr>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154" name="Freeform 138">
                <a:extLst>
                  <a:ext uri="{FF2B5EF4-FFF2-40B4-BE49-F238E27FC236}">
                    <a16:creationId xmlns:a16="http://schemas.microsoft.com/office/drawing/2014/main" id="{C95822C0-CF83-9849-96EB-23210AF562AB}"/>
                  </a:ext>
                </a:extLst>
              </p:cNvPr>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5" name="Freeform 139">
                <a:extLst>
                  <a:ext uri="{FF2B5EF4-FFF2-40B4-BE49-F238E27FC236}">
                    <a16:creationId xmlns:a16="http://schemas.microsoft.com/office/drawing/2014/main" id="{6B61D41F-46DB-5043-8A58-B191D922FB9F}"/>
                  </a:ext>
                </a:extLst>
              </p:cNvPr>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6" name="Freeform 140">
                <a:extLst>
                  <a:ext uri="{FF2B5EF4-FFF2-40B4-BE49-F238E27FC236}">
                    <a16:creationId xmlns:a16="http://schemas.microsoft.com/office/drawing/2014/main" id="{8AB48B15-2A7E-744B-9BDC-76A9803D2967}"/>
                  </a:ext>
                </a:extLst>
              </p:cNvPr>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7" name="Freeform 141">
                <a:extLst>
                  <a:ext uri="{FF2B5EF4-FFF2-40B4-BE49-F238E27FC236}">
                    <a16:creationId xmlns:a16="http://schemas.microsoft.com/office/drawing/2014/main" id="{72BF73A9-43CB-1346-95E8-12AEAA9625B1}"/>
                  </a:ext>
                </a:extLst>
              </p:cNvPr>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8" name="Freeform 142">
                <a:extLst>
                  <a:ext uri="{FF2B5EF4-FFF2-40B4-BE49-F238E27FC236}">
                    <a16:creationId xmlns:a16="http://schemas.microsoft.com/office/drawing/2014/main" id="{2F19DB11-4BD2-FB48-8C8A-C4D676645842}"/>
                  </a:ext>
                </a:extLst>
              </p:cNvPr>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9" name="Freeform 143">
                <a:extLst>
                  <a:ext uri="{FF2B5EF4-FFF2-40B4-BE49-F238E27FC236}">
                    <a16:creationId xmlns:a16="http://schemas.microsoft.com/office/drawing/2014/main" id="{F59CA8B7-4656-D446-B1E8-DDAF994E1169}"/>
                  </a:ext>
                </a:extLst>
              </p:cNvPr>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0" name="Freeform 144">
                <a:extLst>
                  <a:ext uri="{FF2B5EF4-FFF2-40B4-BE49-F238E27FC236}">
                    <a16:creationId xmlns:a16="http://schemas.microsoft.com/office/drawing/2014/main" id="{6EA35C86-D3D1-724B-B351-79194A8A8973}"/>
                  </a:ext>
                </a:extLst>
              </p:cNvPr>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1" name="Freeform 145">
                <a:extLst>
                  <a:ext uri="{FF2B5EF4-FFF2-40B4-BE49-F238E27FC236}">
                    <a16:creationId xmlns:a16="http://schemas.microsoft.com/office/drawing/2014/main" id="{619DDF4B-11A6-6246-A293-5BCE2A7344E1}"/>
                  </a:ext>
                </a:extLst>
              </p:cNvPr>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2" name="Freeform 146">
                <a:extLst>
                  <a:ext uri="{FF2B5EF4-FFF2-40B4-BE49-F238E27FC236}">
                    <a16:creationId xmlns:a16="http://schemas.microsoft.com/office/drawing/2014/main" id="{017DBEE8-F853-1B4F-A718-79F4B0D01E62}"/>
                  </a:ext>
                </a:extLst>
              </p:cNvPr>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3" name="Rectangle 147">
                <a:extLst>
                  <a:ext uri="{FF2B5EF4-FFF2-40B4-BE49-F238E27FC236}">
                    <a16:creationId xmlns:a16="http://schemas.microsoft.com/office/drawing/2014/main" id="{57687895-CE05-E044-A666-A2139234C456}"/>
                  </a:ext>
                </a:extLst>
              </p:cNvPr>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164" name="Rectangle 148">
                <a:extLst>
                  <a:ext uri="{FF2B5EF4-FFF2-40B4-BE49-F238E27FC236}">
                    <a16:creationId xmlns:a16="http://schemas.microsoft.com/office/drawing/2014/main" id="{98C99DE7-FBDF-8842-9E8D-8133D03615F6}"/>
                  </a:ext>
                </a:extLst>
              </p:cNvPr>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165" name="Freeform 149">
                <a:extLst>
                  <a:ext uri="{FF2B5EF4-FFF2-40B4-BE49-F238E27FC236}">
                    <a16:creationId xmlns:a16="http://schemas.microsoft.com/office/drawing/2014/main" id="{F116A5B4-BA18-E64F-87B8-AB8868927451}"/>
                  </a:ext>
                </a:extLst>
              </p:cNvPr>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6" name="Freeform 150">
                <a:extLst>
                  <a:ext uri="{FF2B5EF4-FFF2-40B4-BE49-F238E27FC236}">
                    <a16:creationId xmlns:a16="http://schemas.microsoft.com/office/drawing/2014/main" id="{4C2D2936-038E-7D4B-A0F3-F933232BAF39}"/>
                  </a:ext>
                </a:extLst>
              </p:cNvPr>
              <p:cNvSpPr>
                <a:spLocks/>
              </p:cNvSpPr>
              <p:nvPr userDrawn="1"/>
            </p:nvSpPr>
            <p:spPr bwMode="ltGray">
              <a:xfrm rot="-2857037">
                <a:off x="619" y="3550"/>
                <a:ext cx="68" cy="69"/>
              </a:xfrm>
              <a:custGeom>
                <a:avLst/>
                <a:gdLst>
                  <a:gd name="T0" fmla="*/ 0 w 144"/>
                  <a:gd name="T1" fmla="*/ 21 h 154"/>
                  <a:gd name="T2" fmla="*/ 13 w 144"/>
                  <a:gd name="T3" fmla="*/ 31 h 154"/>
                  <a:gd name="T4" fmla="*/ 26 w 144"/>
                  <a:gd name="T5" fmla="*/ 24 h 154"/>
                  <a:gd name="T6" fmla="*/ 14 w 144"/>
                  <a:gd name="T7" fmla="*/ 11 h 154"/>
                  <a:gd name="T8" fmla="*/ 23 w 144"/>
                  <a:gd name="T9" fmla="*/ 7 h 154"/>
                  <a:gd name="T10" fmla="*/ 26 w 144"/>
                  <a:gd name="T11" fmla="*/ 11 h 154"/>
                  <a:gd name="T12" fmla="*/ 32 w 144"/>
                  <a:gd name="T13" fmla="*/ 9 h 154"/>
                  <a:gd name="T14" fmla="*/ 22 w 144"/>
                  <a:gd name="T15" fmla="*/ 0 h 154"/>
                  <a:gd name="T16" fmla="*/ 8 w 144"/>
                  <a:gd name="T17" fmla="*/ 7 h 154"/>
                  <a:gd name="T18" fmla="*/ 20 w 144"/>
                  <a:gd name="T19" fmla="*/ 22 h 154"/>
                  <a:gd name="T20" fmla="*/ 6 w 144"/>
                  <a:gd name="T21" fmla="*/ 20 h 154"/>
                  <a:gd name="T22" fmla="*/ 0 w 144"/>
                  <a:gd name="T23" fmla="*/ 21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679" name="Freeform 151">
                <a:extLst>
                  <a:ext uri="{FF2B5EF4-FFF2-40B4-BE49-F238E27FC236}">
                    <a16:creationId xmlns:a16="http://schemas.microsoft.com/office/drawing/2014/main" id="{F235ED9A-A535-0548-B505-A255843916CF}"/>
                  </a:ext>
                </a:extLst>
              </p:cNvPr>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2680" name="Oval 152">
                <a:extLst>
                  <a:ext uri="{FF2B5EF4-FFF2-40B4-BE49-F238E27FC236}">
                    <a16:creationId xmlns:a16="http://schemas.microsoft.com/office/drawing/2014/main" id="{2A8C7A62-3A4B-6A4F-9A7E-7F57EE04653B}"/>
                  </a:ext>
                </a:extLst>
              </p:cNvPr>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grpSp>
      </p:grpSp>
      <p:sp>
        <p:nvSpPr>
          <p:cNvPr id="22681" name="Rectangle 153">
            <a:extLst>
              <a:ext uri="{FF2B5EF4-FFF2-40B4-BE49-F238E27FC236}">
                <a16:creationId xmlns:a16="http://schemas.microsoft.com/office/drawing/2014/main" id="{F812992F-1DA6-4947-BEE9-0D27E8D4B3EB}"/>
              </a:ext>
            </a:extLst>
          </p:cNvPr>
          <p:cNvSpPr>
            <a:spLocks noGrp="1" noRot="1" noChangeArrowheads="1"/>
          </p:cNvSpPr>
          <p:nvPr>
            <p:ph type="title"/>
          </p:nvPr>
        </p:nvSpPr>
        <p:spPr bwMode="auto">
          <a:xfrm>
            <a:off x="301625" y="228600"/>
            <a:ext cx="85407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2682" name="Rectangle 154">
            <a:extLst>
              <a:ext uri="{FF2B5EF4-FFF2-40B4-BE49-F238E27FC236}">
                <a16:creationId xmlns:a16="http://schemas.microsoft.com/office/drawing/2014/main" id="{723ABAB6-1106-5341-A162-B27F4472DA04}"/>
              </a:ext>
            </a:extLst>
          </p:cNvPr>
          <p:cNvSpPr>
            <a:spLocks noGrp="1" noChangeArrowheads="1"/>
          </p:cNvSpPr>
          <p:nvPr>
            <p:ph type="dt" sz="half" idx="2"/>
          </p:nvPr>
        </p:nvSpPr>
        <p:spPr bwMode="auto">
          <a:xfrm>
            <a:off x="301625"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pPr>
              <a:defRPr/>
            </a:pPr>
            <a:endParaRPr lang="en-US" altLang="en-US"/>
          </a:p>
        </p:txBody>
      </p:sp>
      <p:sp>
        <p:nvSpPr>
          <p:cNvPr id="22683" name="Rectangle 155">
            <a:extLst>
              <a:ext uri="{FF2B5EF4-FFF2-40B4-BE49-F238E27FC236}">
                <a16:creationId xmlns:a16="http://schemas.microsoft.com/office/drawing/2014/main" id="{606B4C8B-470D-4C40-9931-0A8EEA517166}"/>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Arial" charset="0"/>
              </a:defRPr>
            </a:lvl1pPr>
          </a:lstStyle>
          <a:p>
            <a:pPr>
              <a:defRPr/>
            </a:pPr>
            <a:endParaRPr lang="en-US" altLang="en-US"/>
          </a:p>
        </p:txBody>
      </p:sp>
      <p:sp>
        <p:nvSpPr>
          <p:cNvPr id="22684" name="Rectangle 156">
            <a:extLst>
              <a:ext uri="{FF2B5EF4-FFF2-40B4-BE49-F238E27FC236}">
                <a16:creationId xmlns:a16="http://schemas.microsoft.com/office/drawing/2014/main" id="{A6038881-82A4-634F-84B8-1DA0D6AA7DDA}"/>
              </a:ext>
            </a:extLst>
          </p:cNvPr>
          <p:cNvSpPr>
            <a:spLocks noGrp="1" noChangeArrowheads="1"/>
          </p:cNvSpPr>
          <p:nvPr>
            <p:ph type="sldNum" sz="quarter" idx="4"/>
          </p:nvPr>
        </p:nvSpPr>
        <p:spPr bwMode="auto">
          <a:xfrm>
            <a:off x="6553200"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Arial" panose="020B0604020202020204" pitchFamily="34" charset="0"/>
              </a:defRPr>
            </a:lvl1pPr>
          </a:lstStyle>
          <a:p>
            <a:fld id="{7033E603-B7D6-6E4C-9950-52F02C35C177}" type="slidenum">
              <a:rPr lang="en-US" altLang="en-US"/>
              <a:pPr/>
              <a:t>‹#›</a:t>
            </a:fld>
            <a:endParaRPr lang="en-US" altLang="en-US"/>
          </a:p>
        </p:txBody>
      </p:sp>
      <p:sp>
        <p:nvSpPr>
          <p:cNvPr id="22685" name="Rectangle 157">
            <a:extLst>
              <a:ext uri="{FF2B5EF4-FFF2-40B4-BE49-F238E27FC236}">
                <a16:creationId xmlns:a16="http://schemas.microsoft.com/office/drawing/2014/main" id="{B5D2EF82-E506-D840-8144-88ABBD79401B}"/>
              </a:ext>
            </a:extLst>
          </p:cNvPr>
          <p:cNvSpPr>
            <a:spLocks noGrp="1" noRot="1" noChangeArrowheads="1"/>
          </p:cNvSpPr>
          <p:nvPr>
            <p:ph type="body" idx="1"/>
          </p:nvPr>
        </p:nvSpPr>
        <p:spPr bwMode="auto">
          <a:xfrm>
            <a:off x="301625" y="1600200"/>
            <a:ext cx="8540750"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fade thruBlk="1"/>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01C1237C-8083-A248-B386-3D1C37503975}"/>
              </a:ext>
            </a:extLst>
          </p:cNvPr>
          <p:cNvSpPr>
            <a:spLocks noGrp="1" noChangeArrowheads="1"/>
          </p:cNvSpPr>
          <p:nvPr>
            <p:ph type="ctrTitle"/>
          </p:nvPr>
        </p:nvSpPr>
        <p:spPr>
          <a:xfrm>
            <a:off x="685800" y="1295400"/>
            <a:ext cx="7772400" cy="1371600"/>
          </a:xfrm>
        </p:spPr>
        <p:txBody>
          <a:bodyPr/>
          <a:lstStyle/>
          <a:p>
            <a:pPr eaLnBrk="1" hangingPunct="1">
              <a:defRPr/>
            </a:pPr>
            <a:r>
              <a:rPr lang="en-US" altLang="en-US">
                <a:latin typeface="Verdana" pitchFamily="34" charset="0"/>
              </a:rPr>
              <a:t>JUDGE TRAINING</a:t>
            </a:r>
          </a:p>
        </p:txBody>
      </p:sp>
      <p:sp>
        <p:nvSpPr>
          <p:cNvPr id="2051" name="Rectangle 3">
            <a:extLst>
              <a:ext uri="{FF2B5EF4-FFF2-40B4-BE49-F238E27FC236}">
                <a16:creationId xmlns:a16="http://schemas.microsoft.com/office/drawing/2014/main" id="{73AAF944-E180-D74C-A268-B217CBF054FD}"/>
              </a:ext>
            </a:extLst>
          </p:cNvPr>
          <p:cNvSpPr>
            <a:spLocks noGrp="1" noChangeArrowheads="1"/>
          </p:cNvSpPr>
          <p:nvPr>
            <p:ph type="subTitle" idx="1"/>
          </p:nvPr>
        </p:nvSpPr>
        <p:spPr>
          <a:xfrm>
            <a:off x="1371600" y="3505200"/>
            <a:ext cx="6400800" cy="1752600"/>
          </a:xfrm>
        </p:spPr>
        <p:txBody>
          <a:bodyPr/>
          <a:lstStyle/>
          <a:p>
            <a:pPr eaLnBrk="1" hangingPunct="1">
              <a:defRPr/>
            </a:pPr>
            <a:r>
              <a:rPr lang="en-US" altLang="en-US" sz="3600" b="1">
                <a:latin typeface="Arial" charset="0"/>
              </a:rPr>
              <a:t>The Judge’s Job is to:</a:t>
            </a:r>
          </a:p>
          <a:p>
            <a:pPr eaLnBrk="1" hangingPunct="1">
              <a:defRPr/>
            </a:pPr>
            <a:r>
              <a:rPr lang="en-US" altLang="en-US" sz="3600" b="1">
                <a:solidFill>
                  <a:srgbClr val="6699FF"/>
                </a:solidFill>
                <a:latin typeface="Arial" charset="0"/>
              </a:rPr>
              <a:t>Choose the Best</a:t>
            </a:r>
          </a:p>
          <a:p>
            <a:pPr eaLnBrk="1" hangingPunct="1">
              <a:defRPr/>
            </a:pPr>
            <a:r>
              <a:rPr lang="en-US" altLang="en-US" sz="3600" b="1">
                <a:solidFill>
                  <a:srgbClr val="FF0066"/>
                </a:solidFill>
                <a:latin typeface="Arial" charset="0"/>
              </a:rPr>
              <a:t>Encourage the Rest</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dissolve">
                                      <p:cBhvr>
                                        <p:cTn id="7" dur="500"/>
                                        <p:tgtEl>
                                          <p:spTgt spid="20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51">
                                            <p:txEl>
                                              <p:pRg st="1" end="1"/>
                                            </p:txEl>
                                          </p:spTgt>
                                        </p:tgtEl>
                                        <p:attrNameLst>
                                          <p:attrName>style.visibility</p:attrName>
                                        </p:attrNameLst>
                                      </p:cBhvr>
                                      <p:to>
                                        <p:strVal val="visible"/>
                                      </p:to>
                                    </p:set>
                                    <p:animEffect transition="in" filter="dissolve">
                                      <p:cBhvr>
                                        <p:cTn id="12" dur="500"/>
                                        <p:tgtEl>
                                          <p:spTgt spid="20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51">
                                            <p:txEl>
                                              <p:pRg st="2" end="2"/>
                                            </p:txEl>
                                          </p:spTgt>
                                        </p:tgtEl>
                                        <p:attrNameLst>
                                          <p:attrName>style.visibility</p:attrName>
                                        </p:attrNameLst>
                                      </p:cBhvr>
                                      <p:to>
                                        <p:strVal val="visible"/>
                                      </p:to>
                                    </p:set>
                                    <p:animEffect transition="in" filter="dissolve">
                                      <p:cBhvr>
                                        <p:cTn id="17" dur="500"/>
                                        <p:tgtEl>
                                          <p:spTgt spid="20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01DD3CAF-3668-774E-9F19-56DA9D85A6B5}"/>
              </a:ext>
            </a:extLst>
          </p:cNvPr>
          <p:cNvSpPr>
            <a:spLocks noGrp="1" noRot="1" noChangeArrowheads="1"/>
          </p:cNvSpPr>
          <p:nvPr>
            <p:ph type="title"/>
          </p:nvPr>
        </p:nvSpPr>
        <p:spPr/>
        <p:txBody>
          <a:bodyPr/>
          <a:lstStyle/>
          <a:p>
            <a:pPr eaLnBrk="1" hangingPunct="1">
              <a:defRPr/>
            </a:pPr>
            <a:r>
              <a:rPr lang="en-US" altLang="en-US" dirty="0">
                <a:latin typeface="Verdana" pitchFamily="34" charset="0"/>
              </a:rPr>
              <a:t>Sample Exhibit/Display </a:t>
            </a:r>
          </a:p>
        </p:txBody>
      </p:sp>
      <p:pic>
        <p:nvPicPr>
          <p:cNvPr id="12291" name="Picture 4" descr="118">
            <a:extLst>
              <a:ext uri="{FF2B5EF4-FFF2-40B4-BE49-F238E27FC236}">
                <a16:creationId xmlns:a16="http://schemas.microsoft.com/office/drawing/2014/main" id="{A91D6EC0-6D0B-BE47-9573-0A88045007F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22513" y="1143000"/>
            <a:ext cx="4278312" cy="5705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ACA3FA51-6545-B24C-BDA9-403ABFEB0B26}"/>
              </a:ext>
            </a:extLst>
          </p:cNvPr>
          <p:cNvSpPr>
            <a:spLocks noGrp="1" noRot="1" noChangeArrowheads="1"/>
          </p:cNvSpPr>
          <p:nvPr>
            <p:ph type="title"/>
          </p:nvPr>
        </p:nvSpPr>
        <p:spPr/>
        <p:txBody>
          <a:bodyPr/>
          <a:lstStyle/>
          <a:p>
            <a:pPr eaLnBrk="1" hangingPunct="1">
              <a:defRPr/>
            </a:pPr>
            <a:r>
              <a:rPr lang="en-US" altLang="en-US" dirty="0">
                <a:latin typeface="Verdana" pitchFamily="34" charset="0"/>
              </a:rPr>
              <a:t>Sample Exhibit/Display </a:t>
            </a:r>
          </a:p>
        </p:txBody>
      </p:sp>
      <p:pic>
        <p:nvPicPr>
          <p:cNvPr id="13315" name="Picture 4" descr="147">
            <a:extLst>
              <a:ext uri="{FF2B5EF4-FFF2-40B4-BE49-F238E27FC236}">
                <a16:creationId xmlns:a16="http://schemas.microsoft.com/office/drawing/2014/main" id="{0EEDE34B-C917-2D4F-9A45-1BD45554376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71625" y="1600200"/>
            <a:ext cx="5999163" cy="4498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C7201BDD-FAD1-A146-80E9-E50FF3217451}"/>
              </a:ext>
            </a:extLst>
          </p:cNvPr>
          <p:cNvSpPr>
            <a:spLocks noGrp="1" noRot="1" noChangeArrowheads="1"/>
          </p:cNvSpPr>
          <p:nvPr>
            <p:ph type="title"/>
          </p:nvPr>
        </p:nvSpPr>
        <p:spPr>
          <a:xfrm>
            <a:off x="301625" y="228600"/>
            <a:ext cx="8540750" cy="685800"/>
          </a:xfrm>
        </p:spPr>
        <p:txBody>
          <a:bodyPr/>
          <a:lstStyle/>
          <a:p>
            <a:pPr eaLnBrk="1" hangingPunct="1">
              <a:defRPr/>
            </a:pPr>
            <a:r>
              <a:rPr lang="en-US" altLang="en-US" dirty="0">
                <a:latin typeface="Verdana" pitchFamily="34" charset="0"/>
              </a:rPr>
              <a:t>Sample Exhibit/Display </a:t>
            </a:r>
          </a:p>
        </p:txBody>
      </p:sp>
      <p:pic>
        <p:nvPicPr>
          <p:cNvPr id="14339" name="Picture 4" descr="C:\Timara Backup Drive\MCA\MCA Academic Fair\B20C10 7x10 0091.jpg">
            <a:extLst>
              <a:ext uri="{FF2B5EF4-FFF2-40B4-BE49-F238E27FC236}">
                <a16:creationId xmlns:a16="http://schemas.microsoft.com/office/drawing/2014/main" id="{50A8E30F-1112-344E-8D32-B8FD548A46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440"/>
          <a:stretch>
            <a:fillRect/>
          </a:stretch>
        </p:blipFill>
        <p:spPr bwMode="auto">
          <a:xfrm>
            <a:off x="2514600" y="1066800"/>
            <a:ext cx="3908425"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DF49AB07-B990-3B48-9C2C-86E1288DD639}"/>
              </a:ext>
            </a:extLst>
          </p:cNvPr>
          <p:cNvSpPr>
            <a:spLocks noGrp="1" noRot="1" noChangeArrowheads="1"/>
          </p:cNvSpPr>
          <p:nvPr>
            <p:ph type="title"/>
          </p:nvPr>
        </p:nvSpPr>
        <p:spPr>
          <a:xfrm>
            <a:off x="301625" y="0"/>
            <a:ext cx="8540750" cy="990600"/>
          </a:xfrm>
        </p:spPr>
        <p:txBody>
          <a:bodyPr/>
          <a:lstStyle/>
          <a:p>
            <a:pPr eaLnBrk="1" hangingPunct="1">
              <a:defRPr/>
            </a:pPr>
            <a:r>
              <a:rPr lang="en-US" altLang="en-US" dirty="0">
                <a:latin typeface="Verdana" pitchFamily="34" charset="0"/>
              </a:rPr>
              <a:t>How to Start</a:t>
            </a:r>
          </a:p>
        </p:txBody>
      </p:sp>
      <p:sp>
        <p:nvSpPr>
          <p:cNvPr id="26627" name="Rectangle 3">
            <a:extLst>
              <a:ext uri="{FF2B5EF4-FFF2-40B4-BE49-F238E27FC236}">
                <a16:creationId xmlns:a16="http://schemas.microsoft.com/office/drawing/2014/main" id="{0C286DE3-3AE0-4842-BA08-51D3E9C58C55}"/>
              </a:ext>
            </a:extLst>
          </p:cNvPr>
          <p:cNvSpPr>
            <a:spLocks noGrp="1" noRot="1" noChangeArrowheads="1"/>
          </p:cNvSpPr>
          <p:nvPr>
            <p:ph type="body" idx="1"/>
          </p:nvPr>
        </p:nvSpPr>
        <p:spPr>
          <a:xfrm>
            <a:off x="301625" y="762000"/>
            <a:ext cx="8540750" cy="5791200"/>
          </a:xfrm>
        </p:spPr>
        <p:txBody>
          <a:bodyPr/>
          <a:lstStyle/>
          <a:p>
            <a:pPr eaLnBrk="1" hangingPunct="1">
              <a:buFont typeface="Arial" charset="0"/>
              <a:buChar char="►"/>
              <a:defRPr/>
            </a:pPr>
            <a:r>
              <a:rPr lang="en-US" altLang="en-US" sz="2800" b="1" dirty="0">
                <a:latin typeface="Arial" charset="0"/>
              </a:rPr>
              <a:t>Pull out your score sheet for the project. </a:t>
            </a:r>
            <a:r>
              <a:rPr lang="en-US" altLang="en-US" sz="2000" b="1" dirty="0">
                <a:latin typeface="Arial" charset="0"/>
              </a:rPr>
              <a:t>We recommend you walk by and look at several of the projects in the area to get some comparison before you start. It should be already labeled with your judge number &amp; the project number, title &amp; student(s) name. DO NOT tell students their scores nor give them score sheets. Give the students verbal feedback/comments during your time interviewing them. Remember to encourage them, give them something(s) they did well and something they can improve, and perhaps give them more ideas for the future. Turn in your score sheets to the Judging Area for all projects, and turn in the special awards judging sheets to the Special Awards Judging Area.</a:t>
            </a:r>
            <a:endParaRPr lang="en-US" altLang="en-US" sz="2000" b="1" dirty="0">
              <a:solidFill>
                <a:srgbClr val="FFFF00"/>
              </a:solidFill>
              <a:latin typeface="Arial" charset="0"/>
            </a:endParaRPr>
          </a:p>
          <a:p>
            <a:pPr eaLnBrk="1" hangingPunct="1">
              <a:buFont typeface="Arial" charset="0"/>
              <a:buChar char="►"/>
              <a:defRPr/>
            </a:pPr>
            <a:r>
              <a:rPr lang="en-US" altLang="en-US" sz="2800" b="1" dirty="0">
                <a:latin typeface="Arial" charset="0"/>
              </a:rPr>
              <a:t>Ask the student: “Tell me about your project.” or “How did you come up with this idea?” Be sure to LISTEN!</a:t>
            </a:r>
          </a:p>
          <a:p>
            <a:pPr eaLnBrk="1" hangingPunct="1">
              <a:buFont typeface="Arial" charset="0"/>
              <a:buChar char="►"/>
              <a:defRPr/>
            </a:pPr>
            <a:r>
              <a:rPr lang="en-US" altLang="en-US" sz="2400" b="1" dirty="0">
                <a:latin typeface="Arial" charset="0"/>
              </a:rPr>
              <a:t>Let the student tell their story and ask questions. </a:t>
            </a:r>
            <a:r>
              <a:rPr lang="en-US" altLang="en-US" sz="1600" b="1" dirty="0">
                <a:latin typeface="Arial" charset="0"/>
              </a:rPr>
              <a:t>Don’t continue to press a question if the student does not know.</a:t>
            </a:r>
          </a:p>
        </p:txBody>
      </p:sp>
    </p:spTree>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8268C942-2379-1142-8CC9-690276F5751A}"/>
              </a:ext>
            </a:extLst>
          </p:cNvPr>
          <p:cNvSpPr>
            <a:spLocks noGrp="1" noRot="1" noChangeArrowheads="1"/>
          </p:cNvSpPr>
          <p:nvPr>
            <p:ph type="title"/>
          </p:nvPr>
        </p:nvSpPr>
        <p:spPr/>
        <p:txBody>
          <a:bodyPr/>
          <a:lstStyle/>
          <a:p>
            <a:pPr eaLnBrk="1" hangingPunct="1">
              <a:defRPr/>
            </a:pPr>
            <a:r>
              <a:rPr lang="en-US" altLang="en-US">
                <a:latin typeface="Verdana" pitchFamily="34" charset="0"/>
              </a:rPr>
              <a:t>Two Types of Judges</a:t>
            </a:r>
          </a:p>
        </p:txBody>
      </p:sp>
      <p:sp>
        <p:nvSpPr>
          <p:cNvPr id="38915" name="Rectangle 3">
            <a:extLst>
              <a:ext uri="{FF2B5EF4-FFF2-40B4-BE49-F238E27FC236}">
                <a16:creationId xmlns:a16="http://schemas.microsoft.com/office/drawing/2014/main" id="{4203D196-49AF-F141-80B2-D56F80882A6C}"/>
              </a:ext>
            </a:extLst>
          </p:cNvPr>
          <p:cNvSpPr>
            <a:spLocks noGrp="1" noRot="1" noChangeArrowheads="1"/>
          </p:cNvSpPr>
          <p:nvPr>
            <p:ph type="body" idx="1"/>
          </p:nvPr>
        </p:nvSpPr>
        <p:spPr/>
        <p:txBody>
          <a:bodyPr/>
          <a:lstStyle/>
          <a:p>
            <a:pPr eaLnBrk="1" hangingPunct="1">
              <a:buFont typeface="Arial" charset="0"/>
              <a:buChar char="►"/>
              <a:defRPr/>
            </a:pPr>
            <a:r>
              <a:rPr lang="en-US" altLang="en-US" sz="2800" dirty="0">
                <a:latin typeface="Arial" charset="0"/>
              </a:rPr>
              <a:t>We have two types of judges on the show floor during judging:</a:t>
            </a:r>
          </a:p>
          <a:p>
            <a:pPr lvl="1" eaLnBrk="1" hangingPunct="1">
              <a:defRPr/>
            </a:pPr>
            <a:r>
              <a:rPr lang="en-US" altLang="en-US" sz="2400" dirty="0">
                <a:latin typeface="Arial" charset="0"/>
              </a:rPr>
              <a:t>Ribbon judges: </a:t>
            </a:r>
            <a:r>
              <a:rPr lang="en-US" altLang="en-US" sz="1800" dirty="0">
                <a:latin typeface="Arial" charset="0"/>
              </a:rPr>
              <a:t>You are the judges that score the projects. You are the heart &amp; soul of this competition! Students will be awarded a green, red, or blue ribbon based on their scores.  The projects selected to compete at state will receive a purple ribbon in addition to their blue ribbon. Some other awards are also based on score.</a:t>
            </a:r>
          </a:p>
          <a:p>
            <a:pPr lvl="1" eaLnBrk="1" hangingPunct="1">
              <a:defRPr/>
            </a:pPr>
            <a:r>
              <a:rPr lang="en-US" altLang="en-US" sz="2400" dirty="0">
                <a:latin typeface="Arial" charset="0"/>
              </a:rPr>
              <a:t>Special Awards judges:</a:t>
            </a:r>
            <a:r>
              <a:rPr lang="en-US" altLang="en-US" sz="1800" dirty="0">
                <a:latin typeface="Arial" charset="0"/>
              </a:rPr>
              <a:t> You are the judges representing organizations who have provided awards with special criteria. You choose those receiving the “goodies” such as cash, trophies, medals, certificates, shirts, further competitions, scholarships, or other opportunities. Be sure to select projects that match your criteria when awarding this kind of award.</a:t>
            </a:r>
            <a:endParaRPr lang="en-US" altLang="en-US" sz="2400" dirty="0">
              <a:latin typeface="Arial" charset="0"/>
            </a:endParaRPr>
          </a:p>
        </p:txBody>
      </p:sp>
    </p:spTree>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1C579A86-58AF-C74E-B2E1-E0966BF3BF03}"/>
              </a:ext>
            </a:extLst>
          </p:cNvPr>
          <p:cNvSpPr>
            <a:spLocks noGrp="1" noRot="1" noChangeArrowheads="1"/>
          </p:cNvSpPr>
          <p:nvPr>
            <p:ph type="title"/>
          </p:nvPr>
        </p:nvSpPr>
        <p:spPr/>
        <p:txBody>
          <a:bodyPr/>
          <a:lstStyle/>
          <a:p>
            <a:pPr eaLnBrk="1" hangingPunct="1">
              <a:defRPr/>
            </a:pPr>
            <a:r>
              <a:rPr lang="en-US" altLang="en-US">
                <a:latin typeface="Verdana" pitchFamily="34" charset="0"/>
              </a:rPr>
              <a:t>Judging the Board / Project</a:t>
            </a:r>
            <a:br>
              <a:rPr lang="en-US" altLang="en-US">
                <a:latin typeface="Verdana" pitchFamily="34" charset="0"/>
              </a:rPr>
            </a:br>
            <a:r>
              <a:rPr lang="en-US" altLang="en-US" sz="3600">
                <a:latin typeface="Verdana" pitchFamily="34" charset="0"/>
              </a:rPr>
              <a:t>for those scoring projects</a:t>
            </a:r>
          </a:p>
        </p:txBody>
      </p:sp>
      <p:sp>
        <p:nvSpPr>
          <p:cNvPr id="12291" name="Rectangle 3">
            <a:extLst>
              <a:ext uri="{FF2B5EF4-FFF2-40B4-BE49-F238E27FC236}">
                <a16:creationId xmlns:a16="http://schemas.microsoft.com/office/drawing/2014/main" id="{1A8B3F3A-37A0-154A-AAF8-628C123AA93C}"/>
              </a:ext>
            </a:extLst>
          </p:cNvPr>
          <p:cNvSpPr>
            <a:spLocks noGrp="1" noRot="1" noChangeArrowheads="1"/>
          </p:cNvSpPr>
          <p:nvPr>
            <p:ph type="body" idx="1"/>
          </p:nvPr>
        </p:nvSpPr>
        <p:spPr/>
        <p:txBody>
          <a:bodyPr/>
          <a:lstStyle/>
          <a:p>
            <a:pPr eaLnBrk="1" hangingPunct="1">
              <a:lnSpc>
                <a:spcPct val="90000"/>
              </a:lnSpc>
              <a:buFont typeface="Arial" charset="0"/>
              <a:buChar char="►"/>
              <a:defRPr/>
            </a:pPr>
            <a:r>
              <a:rPr lang="en-US" altLang="en-US" b="1" dirty="0">
                <a:latin typeface="Arial" charset="0"/>
              </a:rPr>
              <a:t>Interview each project for 8-12 minutes </a:t>
            </a:r>
          </a:p>
          <a:p>
            <a:pPr eaLnBrk="1" hangingPunct="1">
              <a:lnSpc>
                <a:spcPct val="90000"/>
              </a:lnSpc>
              <a:buFont typeface="Arial" charset="0"/>
              <a:buChar char="►"/>
              <a:defRPr/>
            </a:pPr>
            <a:r>
              <a:rPr lang="en-US" altLang="en-US" b="1" dirty="0">
                <a:latin typeface="Arial" charset="0"/>
              </a:rPr>
              <a:t>Exhibit display board quality should not impact score </a:t>
            </a:r>
            <a:r>
              <a:rPr lang="en-US" altLang="en-US" b="1" i="1" dirty="0">
                <a:latin typeface="Arial" charset="0"/>
              </a:rPr>
              <a:t>for science knowledge and experimental design</a:t>
            </a:r>
          </a:p>
          <a:p>
            <a:pPr eaLnBrk="1" hangingPunct="1">
              <a:lnSpc>
                <a:spcPct val="90000"/>
              </a:lnSpc>
              <a:buFont typeface="Arial" charset="0"/>
              <a:buChar char="►"/>
              <a:defRPr/>
            </a:pPr>
            <a:r>
              <a:rPr lang="en-US" altLang="en-US" b="1" dirty="0">
                <a:latin typeface="Arial" charset="0"/>
              </a:rPr>
              <a:t>Beware of the slick salesperson</a:t>
            </a:r>
          </a:p>
          <a:p>
            <a:pPr eaLnBrk="1" hangingPunct="1">
              <a:lnSpc>
                <a:spcPct val="90000"/>
              </a:lnSpc>
              <a:buFont typeface="Arial" charset="0"/>
              <a:buChar char="►"/>
              <a:defRPr/>
            </a:pPr>
            <a:r>
              <a:rPr lang="en-US" altLang="en-US" b="1" dirty="0">
                <a:latin typeface="Arial" charset="0"/>
              </a:rPr>
              <a:t>Focus on the science</a:t>
            </a:r>
          </a:p>
          <a:p>
            <a:pPr eaLnBrk="1" hangingPunct="1">
              <a:lnSpc>
                <a:spcPct val="90000"/>
              </a:lnSpc>
              <a:buFont typeface="Arial" charset="0"/>
              <a:buChar char="►"/>
              <a:defRPr/>
            </a:pPr>
            <a:r>
              <a:rPr lang="en-US" altLang="en-US" b="1" dirty="0">
                <a:latin typeface="Arial" charset="0"/>
              </a:rPr>
              <a:t>The presenter can do amazing things – </a:t>
            </a:r>
            <a:r>
              <a:rPr lang="en-US" altLang="en-US" b="1" dirty="0">
                <a:solidFill>
                  <a:srgbClr val="99FF33"/>
                </a:solidFill>
                <a:latin typeface="Arial" charset="0"/>
              </a:rPr>
              <a:t>trust what they say to you,</a:t>
            </a:r>
            <a:r>
              <a:rPr lang="en-US" altLang="en-US" b="1" dirty="0">
                <a:latin typeface="Arial" charset="0"/>
              </a:rPr>
              <a:t> </a:t>
            </a:r>
            <a:r>
              <a:rPr lang="en-US" altLang="en-US" b="1" i="1" dirty="0">
                <a:solidFill>
                  <a:srgbClr val="FFFF00"/>
                </a:solidFill>
                <a:latin typeface="Arial" charset="0"/>
              </a:rPr>
              <a:t>but ask questions!</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dissolve">
                                      <p:cBhvr>
                                        <p:cTn id="7" dur="500"/>
                                        <p:tgtEl>
                                          <p:spTgt spid="12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dissolve">
                                      <p:cBhvr>
                                        <p:cTn id="12" dur="500"/>
                                        <p:tgtEl>
                                          <p:spTgt spid="122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dissolve">
                                      <p:cBhvr>
                                        <p:cTn id="17" dur="500"/>
                                        <p:tgtEl>
                                          <p:spTgt spid="122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291">
                                            <p:txEl>
                                              <p:pRg st="3" end="3"/>
                                            </p:txEl>
                                          </p:spTgt>
                                        </p:tgtEl>
                                        <p:attrNameLst>
                                          <p:attrName>style.visibility</p:attrName>
                                        </p:attrNameLst>
                                      </p:cBhvr>
                                      <p:to>
                                        <p:strVal val="visible"/>
                                      </p:to>
                                    </p:set>
                                    <p:animEffect transition="in" filter="dissolve">
                                      <p:cBhvr>
                                        <p:cTn id="22" dur="500"/>
                                        <p:tgtEl>
                                          <p:spTgt spid="1229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2291">
                                            <p:txEl>
                                              <p:pRg st="4" end="4"/>
                                            </p:txEl>
                                          </p:spTgt>
                                        </p:tgtEl>
                                        <p:attrNameLst>
                                          <p:attrName>style.visibility</p:attrName>
                                        </p:attrNameLst>
                                      </p:cBhvr>
                                      <p:to>
                                        <p:strVal val="visible"/>
                                      </p:to>
                                    </p:set>
                                    <p:animEffect transition="in" filter="dissolve">
                                      <p:cBhvr>
                                        <p:cTn id="27" dur="500"/>
                                        <p:tgtEl>
                                          <p:spTgt spid="122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62B9BE9A-0A8E-A743-B658-1566ACD7EEE6}"/>
              </a:ext>
            </a:extLst>
          </p:cNvPr>
          <p:cNvSpPr>
            <a:spLocks noGrp="1" noRot="1" noChangeArrowheads="1"/>
          </p:cNvSpPr>
          <p:nvPr>
            <p:ph type="title"/>
          </p:nvPr>
        </p:nvSpPr>
        <p:spPr>
          <a:xfrm>
            <a:off x="301625" y="76200"/>
            <a:ext cx="8540750" cy="1143000"/>
          </a:xfrm>
        </p:spPr>
        <p:txBody>
          <a:bodyPr/>
          <a:lstStyle/>
          <a:p>
            <a:pPr eaLnBrk="1" hangingPunct="1">
              <a:defRPr/>
            </a:pPr>
            <a:r>
              <a:rPr lang="en-US" altLang="en-US" dirty="0">
                <a:latin typeface="Verdana" pitchFamily="34" charset="0"/>
              </a:rPr>
              <a:t>Judging Score sheet</a:t>
            </a:r>
          </a:p>
        </p:txBody>
      </p:sp>
      <p:sp>
        <p:nvSpPr>
          <p:cNvPr id="27651" name="Rectangle 3">
            <a:extLst>
              <a:ext uri="{FF2B5EF4-FFF2-40B4-BE49-F238E27FC236}">
                <a16:creationId xmlns:a16="http://schemas.microsoft.com/office/drawing/2014/main" id="{17BCCA97-23A7-F347-935A-B773B9EE1AF3}"/>
              </a:ext>
            </a:extLst>
          </p:cNvPr>
          <p:cNvSpPr>
            <a:spLocks noGrp="1" noRot="1" noChangeArrowheads="1"/>
          </p:cNvSpPr>
          <p:nvPr>
            <p:ph type="body" idx="1"/>
          </p:nvPr>
        </p:nvSpPr>
        <p:spPr>
          <a:xfrm>
            <a:off x="301625" y="1066800"/>
            <a:ext cx="8540750" cy="4803775"/>
          </a:xfrm>
        </p:spPr>
        <p:txBody>
          <a:bodyPr/>
          <a:lstStyle/>
          <a:p>
            <a:pPr eaLnBrk="1" hangingPunct="1">
              <a:lnSpc>
                <a:spcPct val="90000"/>
              </a:lnSpc>
              <a:buFont typeface="Arial" charset="0"/>
              <a:buChar char="►"/>
              <a:defRPr/>
            </a:pPr>
            <a:r>
              <a:rPr lang="en-US" altLang="en-US" sz="2800" b="1" dirty="0">
                <a:solidFill>
                  <a:srgbClr val="FFFF00"/>
                </a:solidFill>
                <a:latin typeface="Arial" charset="0"/>
              </a:rPr>
              <a:t>Optional:</a:t>
            </a:r>
            <a:r>
              <a:rPr lang="en-US" altLang="en-US" sz="2800" b="1" dirty="0">
                <a:latin typeface="Arial" charset="0"/>
              </a:rPr>
              <a:t> </a:t>
            </a:r>
            <a:r>
              <a:rPr lang="en-US" altLang="en-US" sz="2000" b="1" dirty="0">
                <a:latin typeface="Arial" charset="0"/>
              </a:rPr>
              <a:t>make notes if needed on the score sheet (things done well, errors in the science or analysis, missing pieces) – students </a:t>
            </a:r>
            <a:r>
              <a:rPr lang="en-US" altLang="en-US" sz="2000" b="1" i="1" dirty="0">
                <a:latin typeface="Arial" charset="0"/>
              </a:rPr>
              <a:t>do not</a:t>
            </a:r>
            <a:r>
              <a:rPr lang="en-US" altLang="en-US" sz="2000" b="1" dirty="0">
                <a:latin typeface="Arial" charset="0"/>
              </a:rPr>
              <a:t> get this sheet! Notes are for your benefit only.</a:t>
            </a:r>
            <a:r>
              <a:rPr lang="en-US" altLang="en-US" sz="2800" b="1" dirty="0">
                <a:latin typeface="Arial" charset="0"/>
              </a:rPr>
              <a:t> </a:t>
            </a:r>
            <a:r>
              <a:rPr lang="en-US" altLang="en-US" sz="2800" b="1" dirty="0">
                <a:solidFill>
                  <a:srgbClr val="99FF33"/>
                </a:solidFill>
                <a:latin typeface="Arial" charset="0"/>
              </a:rPr>
              <a:t>Your job is to choose the best project in ranking order by the rubric’s standards!</a:t>
            </a:r>
          </a:p>
          <a:p>
            <a:pPr eaLnBrk="1" hangingPunct="1">
              <a:lnSpc>
                <a:spcPct val="90000"/>
              </a:lnSpc>
              <a:buFont typeface="Arial" charset="0"/>
              <a:buNone/>
              <a:defRPr/>
            </a:pPr>
            <a:endParaRPr lang="en-US" altLang="en-US" sz="1000" b="1" dirty="0">
              <a:solidFill>
                <a:srgbClr val="99FF33"/>
              </a:solidFill>
              <a:latin typeface="Arial" charset="0"/>
            </a:endParaRPr>
          </a:p>
          <a:p>
            <a:pPr eaLnBrk="1" hangingPunct="1">
              <a:lnSpc>
                <a:spcPct val="90000"/>
              </a:lnSpc>
              <a:buFont typeface="Arial" charset="0"/>
              <a:buChar char="►"/>
              <a:defRPr/>
            </a:pPr>
            <a:r>
              <a:rPr lang="en-US" altLang="en-US" sz="2800" b="1" dirty="0">
                <a:solidFill>
                  <a:srgbClr val="00FFFF"/>
                </a:solidFill>
                <a:latin typeface="Arial" charset="0"/>
              </a:rPr>
              <a:t>Data entry people WILL NOT add or re-add your scores.</a:t>
            </a:r>
            <a:r>
              <a:rPr lang="en-US" altLang="en-US" sz="2800" b="1" dirty="0">
                <a:latin typeface="Arial" charset="0"/>
              </a:rPr>
              <a:t> </a:t>
            </a:r>
            <a:r>
              <a:rPr lang="en-US" altLang="en-US" sz="2400" b="1" dirty="0">
                <a:latin typeface="Arial" charset="0"/>
              </a:rPr>
              <a:t>If your scores do not add correctly, the student will receive the </a:t>
            </a:r>
            <a:r>
              <a:rPr lang="en-US" altLang="en-US" sz="2400" b="1" dirty="0">
                <a:solidFill>
                  <a:srgbClr val="FF0000"/>
                </a:solidFill>
                <a:latin typeface="Arial" charset="0"/>
              </a:rPr>
              <a:t>bottom line score</a:t>
            </a:r>
            <a:r>
              <a:rPr lang="en-US" altLang="en-US" sz="2400" b="1" dirty="0">
                <a:latin typeface="Arial" charset="0"/>
              </a:rPr>
              <a:t> you wrote, NOT the sum of the parts. If you changed your bottom line total without changing the parts, draw a line through the parts and circle the correct total so there is no confusion which is correct.</a:t>
            </a:r>
          </a:p>
          <a:p>
            <a:pPr eaLnBrk="1" hangingPunct="1">
              <a:lnSpc>
                <a:spcPct val="90000"/>
              </a:lnSpc>
              <a:buFont typeface="Arial" charset="0"/>
              <a:buChar char="►"/>
              <a:defRPr/>
            </a:pPr>
            <a:r>
              <a:rPr lang="en-US" altLang="en-US" sz="2800" b="1" dirty="0">
                <a:solidFill>
                  <a:srgbClr val="99FF33"/>
                </a:solidFill>
                <a:latin typeface="Arial" charset="0"/>
              </a:rPr>
              <a:t>Use the grading rubric to value each part correctly. </a:t>
            </a:r>
          </a:p>
        </p:txBody>
      </p:sp>
    </p:spTree>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62E37223-EB66-694F-95EB-07B435FAAAD9}"/>
              </a:ext>
            </a:extLst>
          </p:cNvPr>
          <p:cNvSpPr>
            <a:spLocks noGrp="1" noRot="1" noChangeArrowheads="1"/>
          </p:cNvSpPr>
          <p:nvPr>
            <p:ph type="title"/>
          </p:nvPr>
        </p:nvSpPr>
        <p:spPr/>
        <p:txBody>
          <a:bodyPr/>
          <a:lstStyle/>
          <a:p>
            <a:pPr eaLnBrk="1" hangingPunct="1">
              <a:defRPr/>
            </a:pPr>
            <a:r>
              <a:rPr lang="en-US" altLang="en-US">
                <a:latin typeface="Verdana" pitchFamily="34" charset="0"/>
              </a:rPr>
              <a:t>The Roles Of All Judges</a:t>
            </a:r>
            <a:br>
              <a:rPr lang="en-US" altLang="en-US">
                <a:latin typeface="Verdana" pitchFamily="34" charset="0"/>
              </a:rPr>
            </a:br>
            <a:r>
              <a:rPr lang="en-US" altLang="en-US">
                <a:latin typeface="Verdana" pitchFamily="34" charset="0"/>
              </a:rPr>
              <a:t>You are a…</a:t>
            </a:r>
          </a:p>
        </p:txBody>
      </p:sp>
      <p:sp>
        <p:nvSpPr>
          <p:cNvPr id="13315" name="Rectangle 3">
            <a:extLst>
              <a:ext uri="{FF2B5EF4-FFF2-40B4-BE49-F238E27FC236}">
                <a16:creationId xmlns:a16="http://schemas.microsoft.com/office/drawing/2014/main" id="{46F8402E-76A6-6A42-99BB-EC6941CD2351}"/>
              </a:ext>
            </a:extLst>
          </p:cNvPr>
          <p:cNvSpPr>
            <a:spLocks noGrp="1" noRot="1" noChangeArrowheads="1"/>
          </p:cNvSpPr>
          <p:nvPr>
            <p:ph type="body" idx="1"/>
          </p:nvPr>
        </p:nvSpPr>
        <p:spPr/>
        <p:txBody>
          <a:bodyPr/>
          <a:lstStyle/>
          <a:p>
            <a:pPr eaLnBrk="1" hangingPunct="1">
              <a:buFont typeface="Arial" charset="0"/>
              <a:buChar char="►"/>
              <a:defRPr/>
            </a:pPr>
            <a:r>
              <a:rPr lang="en-US" altLang="en-US" b="1" dirty="0">
                <a:latin typeface="Arial" charset="0"/>
              </a:rPr>
              <a:t>Role Model</a:t>
            </a:r>
          </a:p>
          <a:p>
            <a:pPr eaLnBrk="1" hangingPunct="1">
              <a:buFont typeface="Arial" charset="0"/>
              <a:buChar char="►"/>
              <a:defRPr/>
            </a:pPr>
            <a:r>
              <a:rPr lang="en-US" altLang="en-US" b="1" dirty="0">
                <a:latin typeface="Arial" charset="0"/>
              </a:rPr>
              <a:t>Evaluator</a:t>
            </a:r>
          </a:p>
          <a:p>
            <a:pPr eaLnBrk="1" hangingPunct="1">
              <a:buFont typeface="Arial" charset="0"/>
              <a:buChar char="►"/>
              <a:defRPr/>
            </a:pPr>
            <a:r>
              <a:rPr lang="en-US" altLang="en-US" b="1" dirty="0">
                <a:latin typeface="Arial" charset="0"/>
              </a:rPr>
              <a:t>Facilitator</a:t>
            </a:r>
          </a:p>
          <a:p>
            <a:pPr eaLnBrk="1" hangingPunct="1">
              <a:buFont typeface="Arial" charset="0"/>
              <a:buChar char="►"/>
              <a:defRPr/>
            </a:pPr>
            <a:r>
              <a:rPr lang="en-US" altLang="en-US" b="1" dirty="0">
                <a:latin typeface="Arial" charset="0"/>
              </a:rPr>
              <a:t>Motivator</a:t>
            </a:r>
          </a:p>
          <a:p>
            <a:pPr eaLnBrk="1" hangingPunct="1">
              <a:buFont typeface="Arial" charset="0"/>
              <a:buChar char="►"/>
              <a:defRPr/>
            </a:pPr>
            <a:r>
              <a:rPr lang="en-US" altLang="en-US" b="1" dirty="0">
                <a:latin typeface="Arial" charset="0"/>
              </a:rPr>
              <a:t>Counselor</a:t>
            </a:r>
          </a:p>
          <a:p>
            <a:pPr eaLnBrk="1" hangingPunct="1">
              <a:buFont typeface="Arial" charset="0"/>
              <a:buChar char="►"/>
              <a:defRPr/>
            </a:pPr>
            <a:r>
              <a:rPr lang="en-US" altLang="en-US" b="1" dirty="0">
                <a:latin typeface="Arial" charset="0"/>
              </a:rPr>
              <a:t>Fellow Scientist, interested in the student’s work</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dissolve">
                                      <p:cBhvr>
                                        <p:cTn id="7" dur="500"/>
                                        <p:tgtEl>
                                          <p:spTgt spid="133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dissolve">
                                      <p:cBhvr>
                                        <p:cTn id="12" dur="500"/>
                                        <p:tgtEl>
                                          <p:spTgt spid="133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Effect transition="in" filter="dissolve">
                                      <p:cBhvr>
                                        <p:cTn id="17" dur="500"/>
                                        <p:tgtEl>
                                          <p:spTgt spid="133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315">
                                            <p:txEl>
                                              <p:pRg st="3" end="3"/>
                                            </p:txEl>
                                          </p:spTgt>
                                        </p:tgtEl>
                                        <p:attrNameLst>
                                          <p:attrName>style.visibility</p:attrName>
                                        </p:attrNameLst>
                                      </p:cBhvr>
                                      <p:to>
                                        <p:strVal val="visible"/>
                                      </p:to>
                                    </p:set>
                                    <p:animEffect transition="in" filter="dissolve">
                                      <p:cBhvr>
                                        <p:cTn id="22" dur="500"/>
                                        <p:tgtEl>
                                          <p:spTgt spid="1331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315">
                                            <p:txEl>
                                              <p:pRg st="4" end="4"/>
                                            </p:txEl>
                                          </p:spTgt>
                                        </p:tgtEl>
                                        <p:attrNameLst>
                                          <p:attrName>style.visibility</p:attrName>
                                        </p:attrNameLst>
                                      </p:cBhvr>
                                      <p:to>
                                        <p:strVal val="visible"/>
                                      </p:to>
                                    </p:set>
                                    <p:animEffect transition="in" filter="dissolve">
                                      <p:cBhvr>
                                        <p:cTn id="27" dur="500"/>
                                        <p:tgtEl>
                                          <p:spTgt spid="1331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3315">
                                            <p:txEl>
                                              <p:pRg st="5" end="5"/>
                                            </p:txEl>
                                          </p:spTgt>
                                        </p:tgtEl>
                                        <p:attrNameLst>
                                          <p:attrName>style.visibility</p:attrName>
                                        </p:attrNameLst>
                                      </p:cBhvr>
                                      <p:to>
                                        <p:strVal val="visible"/>
                                      </p:to>
                                    </p:set>
                                    <p:animEffect transition="in" filter="dissolve">
                                      <p:cBhvr>
                                        <p:cTn id="32" dur="500"/>
                                        <p:tgtEl>
                                          <p:spTgt spid="133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DE88192D-6DD2-0F46-B50F-002ED02E5752}"/>
              </a:ext>
            </a:extLst>
          </p:cNvPr>
          <p:cNvSpPr>
            <a:spLocks noGrp="1" noRot="1" noChangeArrowheads="1"/>
          </p:cNvSpPr>
          <p:nvPr>
            <p:ph type="title"/>
          </p:nvPr>
        </p:nvSpPr>
        <p:spPr/>
        <p:txBody>
          <a:bodyPr/>
          <a:lstStyle/>
          <a:p>
            <a:pPr eaLnBrk="1" hangingPunct="1">
              <a:defRPr/>
            </a:pPr>
            <a:r>
              <a:rPr lang="en-US" altLang="en-US">
                <a:latin typeface="Verdana" pitchFamily="34" charset="0"/>
              </a:rPr>
              <a:t>Judge Experience</a:t>
            </a:r>
          </a:p>
        </p:txBody>
      </p:sp>
      <p:sp>
        <p:nvSpPr>
          <p:cNvPr id="14339" name="Rectangle 3">
            <a:extLst>
              <a:ext uri="{FF2B5EF4-FFF2-40B4-BE49-F238E27FC236}">
                <a16:creationId xmlns:a16="http://schemas.microsoft.com/office/drawing/2014/main" id="{DECB1264-90DB-6647-B849-4FB29179AD12}"/>
              </a:ext>
            </a:extLst>
          </p:cNvPr>
          <p:cNvSpPr>
            <a:spLocks noGrp="1" noRot="1" noChangeArrowheads="1"/>
          </p:cNvSpPr>
          <p:nvPr>
            <p:ph type="body" idx="1"/>
          </p:nvPr>
        </p:nvSpPr>
        <p:spPr/>
        <p:txBody>
          <a:bodyPr/>
          <a:lstStyle/>
          <a:p>
            <a:pPr eaLnBrk="1" hangingPunct="1">
              <a:buFont typeface="Arial" charset="0"/>
              <a:buChar char="►"/>
              <a:defRPr/>
            </a:pPr>
            <a:r>
              <a:rPr lang="en-US" altLang="en-US" sz="2800" b="1">
                <a:latin typeface="Arial" charset="0"/>
              </a:rPr>
              <a:t>Be genuine</a:t>
            </a:r>
          </a:p>
          <a:p>
            <a:pPr eaLnBrk="1" hangingPunct="1">
              <a:buFont typeface="Arial" charset="0"/>
              <a:buChar char="►"/>
              <a:defRPr/>
            </a:pPr>
            <a:r>
              <a:rPr lang="en-US" altLang="en-US" sz="2800" b="1">
                <a:latin typeface="Arial" charset="0"/>
              </a:rPr>
              <a:t>Let the student show their stuff</a:t>
            </a:r>
          </a:p>
          <a:p>
            <a:pPr eaLnBrk="1" hangingPunct="1">
              <a:buFont typeface="Arial" charset="0"/>
              <a:buChar char="►"/>
              <a:defRPr/>
            </a:pPr>
            <a:r>
              <a:rPr lang="en-US" altLang="en-US" sz="2800" b="1">
                <a:latin typeface="Arial" charset="0"/>
              </a:rPr>
              <a:t>Encourage conversation – </a:t>
            </a:r>
            <a:r>
              <a:rPr lang="en-US" altLang="en-US" sz="2800" b="1">
                <a:solidFill>
                  <a:srgbClr val="FFFF00"/>
                </a:solidFill>
                <a:latin typeface="Arial" charset="0"/>
              </a:rPr>
              <a:t>Ask questions</a:t>
            </a:r>
          </a:p>
          <a:p>
            <a:pPr eaLnBrk="1" hangingPunct="1">
              <a:buFont typeface="Arial" charset="0"/>
              <a:buChar char="►"/>
              <a:defRPr/>
            </a:pPr>
            <a:r>
              <a:rPr lang="en-US" altLang="en-US" sz="2800" b="1">
                <a:latin typeface="Arial" charset="0"/>
              </a:rPr>
              <a:t>Avoid value judgments</a:t>
            </a:r>
          </a:p>
          <a:p>
            <a:pPr eaLnBrk="1" hangingPunct="1">
              <a:buFont typeface="Arial" charset="0"/>
              <a:buChar char="►"/>
              <a:defRPr/>
            </a:pPr>
            <a:r>
              <a:rPr lang="en-US" altLang="en-US" sz="2800" b="1">
                <a:solidFill>
                  <a:srgbClr val="FFFF00"/>
                </a:solidFill>
                <a:latin typeface="Arial" charset="0"/>
              </a:rPr>
              <a:t>Complement the student on things done well!</a:t>
            </a:r>
          </a:p>
          <a:p>
            <a:pPr eaLnBrk="1" hangingPunct="1">
              <a:buFont typeface="Arial" charset="0"/>
              <a:buChar char="►"/>
              <a:defRPr/>
            </a:pPr>
            <a:r>
              <a:rPr lang="en-US" altLang="en-US" sz="2800" b="1">
                <a:latin typeface="Arial" charset="0"/>
              </a:rPr>
              <a:t>Give one opportunity for improvement</a:t>
            </a:r>
          </a:p>
          <a:p>
            <a:pPr eaLnBrk="1" hangingPunct="1">
              <a:buFont typeface="Arial" charset="0"/>
              <a:buChar char="►"/>
              <a:defRPr/>
            </a:pPr>
            <a:r>
              <a:rPr lang="en-US" altLang="en-US" sz="2800" b="1">
                <a:latin typeface="Arial" charset="0"/>
              </a:rPr>
              <a:t>End meeting on a positive note</a:t>
            </a:r>
          </a:p>
          <a:p>
            <a:pPr eaLnBrk="1" hangingPunct="1">
              <a:buFont typeface="Arial" charset="0"/>
              <a:buChar char="►"/>
              <a:defRPr/>
            </a:pPr>
            <a:r>
              <a:rPr lang="en-US" altLang="en-US" sz="2800" b="1">
                <a:latin typeface="Arial" charset="0"/>
              </a:rPr>
              <a:t>Smile</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dissolve">
                                      <p:cBhvr>
                                        <p:cTn id="7" dur="500"/>
                                        <p:tgtEl>
                                          <p:spTgt spid="143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dissolve">
                                      <p:cBhvr>
                                        <p:cTn id="12" dur="500"/>
                                        <p:tgtEl>
                                          <p:spTgt spid="143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dissolve">
                                      <p:cBhvr>
                                        <p:cTn id="17" dur="500"/>
                                        <p:tgtEl>
                                          <p:spTgt spid="143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339">
                                            <p:txEl>
                                              <p:pRg st="3" end="3"/>
                                            </p:txEl>
                                          </p:spTgt>
                                        </p:tgtEl>
                                        <p:attrNameLst>
                                          <p:attrName>style.visibility</p:attrName>
                                        </p:attrNameLst>
                                      </p:cBhvr>
                                      <p:to>
                                        <p:strVal val="visible"/>
                                      </p:to>
                                    </p:set>
                                    <p:animEffect transition="in" filter="dissolve">
                                      <p:cBhvr>
                                        <p:cTn id="22" dur="500"/>
                                        <p:tgtEl>
                                          <p:spTgt spid="1433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339">
                                            <p:txEl>
                                              <p:pRg st="4" end="4"/>
                                            </p:txEl>
                                          </p:spTgt>
                                        </p:tgtEl>
                                        <p:attrNameLst>
                                          <p:attrName>style.visibility</p:attrName>
                                        </p:attrNameLst>
                                      </p:cBhvr>
                                      <p:to>
                                        <p:strVal val="visible"/>
                                      </p:to>
                                    </p:set>
                                    <p:animEffect transition="in" filter="dissolve">
                                      <p:cBhvr>
                                        <p:cTn id="27" dur="500"/>
                                        <p:tgtEl>
                                          <p:spTgt spid="1433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4339">
                                            <p:txEl>
                                              <p:pRg st="5" end="5"/>
                                            </p:txEl>
                                          </p:spTgt>
                                        </p:tgtEl>
                                        <p:attrNameLst>
                                          <p:attrName>style.visibility</p:attrName>
                                        </p:attrNameLst>
                                      </p:cBhvr>
                                      <p:to>
                                        <p:strVal val="visible"/>
                                      </p:to>
                                    </p:set>
                                    <p:animEffect transition="in" filter="dissolve">
                                      <p:cBhvr>
                                        <p:cTn id="32" dur="500"/>
                                        <p:tgtEl>
                                          <p:spTgt spid="1433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4339">
                                            <p:txEl>
                                              <p:pRg st="6" end="6"/>
                                            </p:txEl>
                                          </p:spTgt>
                                        </p:tgtEl>
                                        <p:attrNameLst>
                                          <p:attrName>style.visibility</p:attrName>
                                        </p:attrNameLst>
                                      </p:cBhvr>
                                      <p:to>
                                        <p:strVal val="visible"/>
                                      </p:to>
                                    </p:set>
                                    <p:animEffect transition="in" filter="dissolve">
                                      <p:cBhvr>
                                        <p:cTn id="37" dur="500"/>
                                        <p:tgtEl>
                                          <p:spTgt spid="14339">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4339">
                                            <p:txEl>
                                              <p:pRg st="7" end="7"/>
                                            </p:txEl>
                                          </p:spTgt>
                                        </p:tgtEl>
                                        <p:attrNameLst>
                                          <p:attrName>style.visibility</p:attrName>
                                        </p:attrNameLst>
                                      </p:cBhvr>
                                      <p:to>
                                        <p:strVal val="visible"/>
                                      </p:to>
                                    </p:set>
                                    <p:animEffect transition="in" filter="dissolve">
                                      <p:cBhvr>
                                        <p:cTn id="42" dur="500"/>
                                        <p:tgtEl>
                                          <p:spTgt spid="1433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D6EBB6AE-87F0-644B-BA93-2011227B1985}"/>
              </a:ext>
            </a:extLst>
          </p:cNvPr>
          <p:cNvSpPr>
            <a:spLocks noGrp="1" noRot="1" noChangeArrowheads="1"/>
          </p:cNvSpPr>
          <p:nvPr>
            <p:ph type="title"/>
          </p:nvPr>
        </p:nvSpPr>
        <p:spPr/>
        <p:txBody>
          <a:bodyPr/>
          <a:lstStyle/>
          <a:p>
            <a:pPr eaLnBrk="1" hangingPunct="1">
              <a:defRPr/>
            </a:pPr>
            <a:r>
              <a:rPr lang="en-US" altLang="en-US">
                <a:latin typeface="Verdana" pitchFamily="34" charset="0"/>
              </a:rPr>
              <a:t>Judge Behavior</a:t>
            </a:r>
          </a:p>
        </p:txBody>
      </p:sp>
      <p:sp>
        <p:nvSpPr>
          <p:cNvPr id="15363" name="Rectangle 3">
            <a:extLst>
              <a:ext uri="{FF2B5EF4-FFF2-40B4-BE49-F238E27FC236}">
                <a16:creationId xmlns:a16="http://schemas.microsoft.com/office/drawing/2014/main" id="{3AB04B52-A3BC-6D48-AED1-97AAF9873F1D}"/>
              </a:ext>
            </a:extLst>
          </p:cNvPr>
          <p:cNvSpPr>
            <a:spLocks noGrp="1" noRot="1" noChangeArrowheads="1"/>
          </p:cNvSpPr>
          <p:nvPr>
            <p:ph type="body" idx="1"/>
          </p:nvPr>
        </p:nvSpPr>
        <p:spPr>
          <a:xfrm>
            <a:off x="301625" y="1143000"/>
            <a:ext cx="8540750" cy="4498975"/>
          </a:xfrm>
        </p:spPr>
        <p:txBody>
          <a:bodyPr/>
          <a:lstStyle/>
          <a:p>
            <a:pPr eaLnBrk="1" hangingPunct="1">
              <a:lnSpc>
                <a:spcPct val="90000"/>
              </a:lnSpc>
              <a:buFont typeface="Arial" charset="0"/>
              <a:buChar char="►"/>
              <a:defRPr/>
            </a:pPr>
            <a:r>
              <a:rPr lang="en-US" altLang="en-US" sz="2800" b="1" dirty="0">
                <a:latin typeface="Arial" charset="0"/>
              </a:rPr>
              <a:t>Put students at ease. </a:t>
            </a:r>
            <a:r>
              <a:rPr lang="en-US" altLang="en-US" sz="2400" b="1" dirty="0">
                <a:latin typeface="Arial" charset="0"/>
              </a:rPr>
              <a:t>Look them in the eye – You could offer to shake their hand – take an interest in their project, their display boards, their lab notebook, and their research paper if present.</a:t>
            </a:r>
          </a:p>
          <a:p>
            <a:pPr eaLnBrk="1" hangingPunct="1">
              <a:lnSpc>
                <a:spcPct val="90000"/>
              </a:lnSpc>
              <a:buFont typeface="Arial" charset="0"/>
              <a:buChar char="►"/>
              <a:defRPr/>
            </a:pPr>
            <a:r>
              <a:rPr lang="en-US" altLang="en-US" sz="2800" b="1" dirty="0">
                <a:latin typeface="Arial" charset="0"/>
              </a:rPr>
              <a:t>Show you are interested </a:t>
            </a:r>
          </a:p>
          <a:p>
            <a:pPr eaLnBrk="1" hangingPunct="1">
              <a:lnSpc>
                <a:spcPct val="90000"/>
              </a:lnSpc>
              <a:buFont typeface="Arial" charset="0"/>
              <a:buChar char="►"/>
              <a:defRPr/>
            </a:pPr>
            <a:r>
              <a:rPr lang="en-US" altLang="en-US" sz="2800" b="1" dirty="0">
                <a:latin typeface="Arial" charset="0"/>
              </a:rPr>
              <a:t>Listen actively</a:t>
            </a:r>
          </a:p>
          <a:p>
            <a:pPr eaLnBrk="1" hangingPunct="1">
              <a:lnSpc>
                <a:spcPct val="90000"/>
              </a:lnSpc>
              <a:buFont typeface="Arial" charset="0"/>
              <a:buChar char="►"/>
              <a:defRPr/>
            </a:pPr>
            <a:r>
              <a:rPr lang="en-US" altLang="en-US" sz="2800" b="1" dirty="0">
                <a:latin typeface="Arial" charset="0"/>
              </a:rPr>
              <a:t>Ask students enough questions to satisfy yourself that they understood &amp; did the project </a:t>
            </a:r>
          </a:p>
          <a:p>
            <a:pPr eaLnBrk="1" hangingPunct="1">
              <a:lnSpc>
                <a:spcPct val="90000"/>
              </a:lnSpc>
              <a:buFont typeface="Arial" charset="0"/>
              <a:buNone/>
              <a:defRPr/>
            </a:pPr>
            <a:r>
              <a:rPr lang="en-US" altLang="en-US" sz="2800" b="1" i="1" dirty="0">
                <a:latin typeface="Arial" charset="0"/>
              </a:rPr>
              <a:t>    </a:t>
            </a:r>
            <a:r>
              <a:rPr lang="en-US" altLang="en-US" sz="2800" b="1" i="1" dirty="0">
                <a:solidFill>
                  <a:srgbClr val="00FFFF"/>
                </a:solidFill>
                <a:latin typeface="Arial" charset="0"/>
              </a:rPr>
              <a:t>(team projects must show that all members contributed expertise to the project!)</a:t>
            </a:r>
          </a:p>
          <a:p>
            <a:pPr eaLnBrk="1" hangingPunct="1">
              <a:lnSpc>
                <a:spcPct val="90000"/>
              </a:lnSpc>
              <a:buFont typeface="Arial" charset="0"/>
              <a:buChar char="►"/>
              <a:defRPr/>
            </a:pPr>
            <a:r>
              <a:rPr lang="en-US" altLang="en-US" sz="2800" b="1" dirty="0">
                <a:latin typeface="Arial" charset="0"/>
              </a:rPr>
              <a:t>When you have reached the student’s knowledge limit, STOP asking questions</a:t>
            </a:r>
          </a:p>
          <a:p>
            <a:pPr eaLnBrk="1" hangingPunct="1">
              <a:lnSpc>
                <a:spcPct val="90000"/>
              </a:lnSpc>
              <a:buFont typeface="Arial" charset="0"/>
              <a:buChar char="►"/>
              <a:defRPr/>
            </a:pPr>
            <a:r>
              <a:rPr lang="en-US" altLang="en-US" sz="2800" b="1" dirty="0">
                <a:latin typeface="Arial" charset="0"/>
              </a:rPr>
              <a:t>Remember when you were 12-16 years old?</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dissolve">
                                      <p:cBhvr>
                                        <p:cTn id="7" dur="500"/>
                                        <p:tgtEl>
                                          <p:spTgt spid="15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dissolve">
                                      <p:cBhvr>
                                        <p:cTn id="12" dur="500"/>
                                        <p:tgtEl>
                                          <p:spTgt spid="153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dissolve">
                                      <p:cBhvr>
                                        <p:cTn id="17" dur="500"/>
                                        <p:tgtEl>
                                          <p:spTgt spid="1536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363">
                                            <p:txEl>
                                              <p:pRg st="3" end="3"/>
                                            </p:txEl>
                                          </p:spTgt>
                                        </p:tgtEl>
                                        <p:attrNameLst>
                                          <p:attrName>style.visibility</p:attrName>
                                        </p:attrNameLst>
                                      </p:cBhvr>
                                      <p:to>
                                        <p:strVal val="visible"/>
                                      </p:to>
                                    </p:set>
                                    <p:animEffect transition="in" filter="dissolve">
                                      <p:cBhvr>
                                        <p:cTn id="22" dur="500"/>
                                        <p:tgtEl>
                                          <p:spTgt spid="1536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5363">
                                            <p:txEl>
                                              <p:pRg st="4" end="4"/>
                                            </p:txEl>
                                          </p:spTgt>
                                        </p:tgtEl>
                                        <p:attrNameLst>
                                          <p:attrName>style.visibility</p:attrName>
                                        </p:attrNameLst>
                                      </p:cBhvr>
                                      <p:to>
                                        <p:strVal val="visible"/>
                                      </p:to>
                                    </p:set>
                                    <p:animEffect transition="in" filter="dissolve">
                                      <p:cBhvr>
                                        <p:cTn id="27" dur="500"/>
                                        <p:tgtEl>
                                          <p:spTgt spid="1536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5363">
                                            <p:txEl>
                                              <p:pRg st="5" end="5"/>
                                            </p:txEl>
                                          </p:spTgt>
                                        </p:tgtEl>
                                        <p:attrNameLst>
                                          <p:attrName>style.visibility</p:attrName>
                                        </p:attrNameLst>
                                      </p:cBhvr>
                                      <p:to>
                                        <p:strVal val="visible"/>
                                      </p:to>
                                    </p:set>
                                    <p:animEffect transition="in" filter="dissolve">
                                      <p:cBhvr>
                                        <p:cTn id="32" dur="500"/>
                                        <p:tgtEl>
                                          <p:spTgt spid="1536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5363">
                                            <p:txEl>
                                              <p:pRg st="6" end="6"/>
                                            </p:txEl>
                                          </p:spTgt>
                                        </p:tgtEl>
                                        <p:attrNameLst>
                                          <p:attrName>style.visibility</p:attrName>
                                        </p:attrNameLst>
                                      </p:cBhvr>
                                      <p:to>
                                        <p:strVal val="visible"/>
                                      </p:to>
                                    </p:set>
                                    <p:animEffect transition="in" filter="dissolve">
                                      <p:cBhvr>
                                        <p:cTn id="37" dur="500"/>
                                        <p:tgtEl>
                                          <p:spTgt spid="153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09BE58EA-6F5F-7E40-B681-FCA21E08A194}"/>
              </a:ext>
            </a:extLst>
          </p:cNvPr>
          <p:cNvSpPr>
            <a:spLocks noGrp="1" noRot="1" noChangeArrowheads="1"/>
          </p:cNvSpPr>
          <p:nvPr>
            <p:ph type="title"/>
          </p:nvPr>
        </p:nvSpPr>
        <p:spPr>
          <a:xfrm>
            <a:off x="301625" y="228600"/>
            <a:ext cx="8540750" cy="1676400"/>
          </a:xfrm>
        </p:spPr>
        <p:txBody>
          <a:bodyPr/>
          <a:lstStyle/>
          <a:p>
            <a:pPr eaLnBrk="1" hangingPunct="1">
              <a:defRPr/>
            </a:pPr>
            <a:r>
              <a:rPr lang="en-US" altLang="en-US" dirty="0">
                <a:latin typeface="Verdana" pitchFamily="34" charset="0"/>
              </a:rPr>
              <a:t>Why Do A Science Project?</a:t>
            </a:r>
          </a:p>
        </p:txBody>
      </p:sp>
      <p:sp>
        <p:nvSpPr>
          <p:cNvPr id="33795" name="Rectangle 3">
            <a:extLst>
              <a:ext uri="{FF2B5EF4-FFF2-40B4-BE49-F238E27FC236}">
                <a16:creationId xmlns:a16="http://schemas.microsoft.com/office/drawing/2014/main" id="{AADA6AF9-ED63-9E48-902A-52816BDD6E6B}"/>
              </a:ext>
            </a:extLst>
          </p:cNvPr>
          <p:cNvSpPr>
            <a:spLocks noGrp="1" noRot="1" noChangeArrowheads="1"/>
          </p:cNvSpPr>
          <p:nvPr>
            <p:ph type="body" idx="1"/>
          </p:nvPr>
        </p:nvSpPr>
        <p:spPr>
          <a:xfrm>
            <a:off x="609600" y="1752600"/>
            <a:ext cx="8080375" cy="4724400"/>
          </a:xfrm>
        </p:spPr>
        <p:txBody>
          <a:bodyPr/>
          <a:lstStyle/>
          <a:p>
            <a:pPr eaLnBrk="1" hangingPunct="1">
              <a:buFont typeface="Arial" charset="0"/>
              <a:buChar char="►"/>
              <a:defRPr/>
            </a:pPr>
            <a:r>
              <a:rPr lang="en-US" altLang="en-US" b="1" dirty="0">
                <a:solidFill>
                  <a:srgbClr val="00FFFF"/>
                </a:solidFill>
                <a:latin typeface="Arial" charset="0"/>
              </a:rPr>
              <a:t>Valuable real life lesson:</a:t>
            </a:r>
            <a:r>
              <a:rPr lang="en-US" altLang="en-US" b="1" dirty="0">
                <a:latin typeface="Arial" charset="0"/>
              </a:rPr>
              <a:t> </a:t>
            </a:r>
          </a:p>
          <a:p>
            <a:pPr lvl="1" eaLnBrk="1" hangingPunct="1">
              <a:defRPr/>
            </a:pPr>
            <a:r>
              <a:rPr lang="en-US" altLang="en-US" b="1" dirty="0">
                <a:latin typeface="Arial" charset="0"/>
              </a:rPr>
              <a:t>Make a plan &amp; budget time </a:t>
            </a:r>
            <a:r>
              <a:rPr lang="en-US" altLang="en-US" sz="2100" b="1" dirty="0">
                <a:latin typeface="Arial" charset="0"/>
              </a:rPr>
              <a:t>(learn project skills)</a:t>
            </a:r>
          </a:p>
          <a:p>
            <a:pPr lvl="1" eaLnBrk="1" hangingPunct="1">
              <a:defRPr/>
            </a:pPr>
            <a:r>
              <a:rPr lang="en-US" altLang="en-US" b="1" dirty="0">
                <a:latin typeface="Arial" charset="0"/>
              </a:rPr>
              <a:t>Background Research    </a:t>
            </a:r>
          </a:p>
          <a:p>
            <a:pPr lvl="1" eaLnBrk="1" hangingPunct="1">
              <a:defRPr/>
            </a:pPr>
            <a:r>
              <a:rPr lang="en-US" altLang="en-US" b="1" dirty="0">
                <a:latin typeface="Arial" charset="0"/>
              </a:rPr>
              <a:t>Gather Materials </a:t>
            </a:r>
            <a:endParaRPr lang="en-US" altLang="en-US" dirty="0">
              <a:latin typeface="Arial" charset="0"/>
            </a:endParaRPr>
          </a:p>
          <a:p>
            <a:pPr lvl="1" eaLnBrk="1" hangingPunct="1">
              <a:defRPr/>
            </a:pPr>
            <a:r>
              <a:rPr lang="en-US" altLang="en-US" b="1" dirty="0">
                <a:latin typeface="Arial" charset="0"/>
              </a:rPr>
              <a:t>Execute Plan </a:t>
            </a:r>
          </a:p>
          <a:p>
            <a:pPr lvl="1" eaLnBrk="1" hangingPunct="1">
              <a:defRPr/>
            </a:pPr>
            <a:r>
              <a:rPr lang="en-US" altLang="en-US" b="1" dirty="0">
                <a:latin typeface="Arial" charset="0"/>
              </a:rPr>
              <a:t>Evaluate Results </a:t>
            </a:r>
            <a:r>
              <a:rPr lang="en-US" altLang="en-US" sz="2000" b="1" dirty="0">
                <a:latin typeface="Arial" charset="0"/>
              </a:rPr>
              <a:t>(interpretation of data)</a:t>
            </a:r>
            <a:endParaRPr lang="en-US" altLang="en-US" b="1" dirty="0">
              <a:latin typeface="Arial" charset="0"/>
            </a:endParaRPr>
          </a:p>
          <a:p>
            <a:pPr lvl="1" eaLnBrk="1" hangingPunct="1">
              <a:defRPr/>
            </a:pPr>
            <a:r>
              <a:rPr lang="en-US" altLang="en-US" b="1" dirty="0">
                <a:latin typeface="Arial" charset="0"/>
              </a:rPr>
              <a:t>Present the Results</a:t>
            </a:r>
          </a:p>
          <a:p>
            <a:pPr lvl="1" eaLnBrk="1" hangingPunct="1">
              <a:defRPr/>
            </a:pPr>
            <a:r>
              <a:rPr lang="en-US" altLang="en-US" b="1" dirty="0">
                <a:latin typeface="Arial" charset="0"/>
              </a:rPr>
              <a:t>Academic “cross training” using multiple disciplines </a:t>
            </a:r>
            <a:r>
              <a:rPr lang="en-US" altLang="en-US" sz="2000" b="1" dirty="0">
                <a:latin typeface="Arial" charset="0"/>
              </a:rPr>
              <a:t>(project categories)</a:t>
            </a:r>
            <a:endParaRPr lang="en-US" altLang="en-US" b="1" dirty="0">
              <a:latin typeface="Arial" charset="0"/>
            </a:endParaRPr>
          </a:p>
          <a:p>
            <a:pPr lvl="1" eaLnBrk="1" hangingPunct="1">
              <a:buFont typeface="Wingdings" pitchFamily="2" charset="2"/>
              <a:buNone/>
              <a:defRPr/>
            </a:pPr>
            <a:endParaRPr lang="en-US" altLang="en-US" b="1" dirty="0">
              <a:latin typeface="Arial" charset="0"/>
            </a:endParaRPr>
          </a:p>
          <a:p>
            <a:pPr lvl="1" eaLnBrk="1" hangingPunct="1">
              <a:buFont typeface="Wingdings" pitchFamily="2" charset="2"/>
              <a:buNone/>
              <a:defRPr/>
            </a:pPr>
            <a:endParaRPr lang="en-US" altLang="en-US" b="1" dirty="0">
              <a:latin typeface="Arial" charset="0"/>
            </a:endParaRPr>
          </a:p>
          <a:p>
            <a:pPr eaLnBrk="1" hangingPunct="1">
              <a:buFont typeface="Arial" charset="0"/>
              <a:buChar char="►"/>
              <a:defRPr/>
            </a:pPr>
            <a:endParaRPr lang="en-US" altLang="en-US" b="1" dirty="0">
              <a:latin typeface="Arial" charset="0"/>
            </a:endParaRPr>
          </a:p>
        </p:txBody>
      </p:sp>
    </p:spTree>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3B869245-647F-0D42-BA41-A4B6D1055015}"/>
              </a:ext>
            </a:extLst>
          </p:cNvPr>
          <p:cNvSpPr>
            <a:spLocks noGrp="1" noRot="1" noChangeArrowheads="1"/>
          </p:cNvSpPr>
          <p:nvPr>
            <p:ph type="title"/>
          </p:nvPr>
        </p:nvSpPr>
        <p:spPr/>
        <p:txBody>
          <a:bodyPr/>
          <a:lstStyle/>
          <a:p>
            <a:pPr eaLnBrk="1" hangingPunct="1">
              <a:defRPr/>
            </a:pPr>
            <a:r>
              <a:rPr lang="en-US" altLang="en-US">
                <a:latin typeface="Verdana" pitchFamily="34" charset="0"/>
              </a:rPr>
              <a:t>Sample Questions</a:t>
            </a:r>
          </a:p>
        </p:txBody>
      </p:sp>
      <p:sp>
        <p:nvSpPr>
          <p:cNvPr id="16387" name="Rectangle 3">
            <a:extLst>
              <a:ext uri="{FF2B5EF4-FFF2-40B4-BE49-F238E27FC236}">
                <a16:creationId xmlns:a16="http://schemas.microsoft.com/office/drawing/2014/main" id="{928D5743-8073-2F4B-911F-847F3E25A45F}"/>
              </a:ext>
            </a:extLst>
          </p:cNvPr>
          <p:cNvSpPr>
            <a:spLocks noGrp="1" noRot="1" noChangeArrowheads="1"/>
          </p:cNvSpPr>
          <p:nvPr>
            <p:ph type="body" idx="1"/>
          </p:nvPr>
        </p:nvSpPr>
        <p:spPr/>
        <p:txBody>
          <a:bodyPr/>
          <a:lstStyle/>
          <a:p>
            <a:pPr eaLnBrk="1" hangingPunct="1">
              <a:buFont typeface="Arial" charset="0"/>
              <a:buChar char="►"/>
              <a:defRPr/>
            </a:pPr>
            <a:r>
              <a:rPr lang="en-US" altLang="en-US" b="1" dirty="0">
                <a:latin typeface="Arial" charset="0"/>
              </a:rPr>
              <a:t>Where did you get the idea for your project?</a:t>
            </a:r>
          </a:p>
          <a:p>
            <a:pPr eaLnBrk="1" hangingPunct="1">
              <a:buFont typeface="Arial" charset="0"/>
              <a:buChar char="►"/>
              <a:defRPr/>
            </a:pPr>
            <a:r>
              <a:rPr lang="en-US" altLang="en-US" b="1" dirty="0">
                <a:latin typeface="Arial" charset="0"/>
              </a:rPr>
              <a:t>What is the purpose of your study?</a:t>
            </a:r>
          </a:p>
          <a:p>
            <a:pPr eaLnBrk="1" hangingPunct="1">
              <a:buFont typeface="Arial" charset="0"/>
              <a:buChar char="►"/>
              <a:defRPr/>
            </a:pPr>
            <a:r>
              <a:rPr lang="en-US" altLang="en-US" b="1" dirty="0">
                <a:latin typeface="Arial" charset="0"/>
              </a:rPr>
              <a:t>What background research did you do? What have others done before?</a:t>
            </a:r>
          </a:p>
          <a:p>
            <a:pPr eaLnBrk="1" hangingPunct="1">
              <a:buFont typeface="Arial" charset="0"/>
              <a:buChar char="►"/>
              <a:defRPr/>
            </a:pPr>
            <a:r>
              <a:rPr lang="en-US" altLang="en-US" b="1" dirty="0">
                <a:latin typeface="Arial" charset="0"/>
              </a:rPr>
              <a:t>Why is this project important to you? (OR Why are you interested in this?) …</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dissolve">
                                      <p:cBhvr>
                                        <p:cTn id="7" dur="500"/>
                                        <p:tgtEl>
                                          <p:spTgt spid="163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dissolve">
                                      <p:cBhvr>
                                        <p:cTn id="12" dur="500"/>
                                        <p:tgtEl>
                                          <p:spTgt spid="163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dissolve">
                                      <p:cBhvr>
                                        <p:cTn id="17" dur="500"/>
                                        <p:tgtEl>
                                          <p:spTgt spid="1638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6387">
                                            <p:txEl>
                                              <p:pRg st="3" end="3"/>
                                            </p:txEl>
                                          </p:spTgt>
                                        </p:tgtEl>
                                        <p:attrNameLst>
                                          <p:attrName>style.visibility</p:attrName>
                                        </p:attrNameLst>
                                      </p:cBhvr>
                                      <p:to>
                                        <p:strVal val="visible"/>
                                      </p:to>
                                    </p:set>
                                    <p:animEffect transition="in" filter="dissolve">
                                      <p:cBhvr>
                                        <p:cTn id="22" dur="500"/>
                                        <p:tgtEl>
                                          <p:spTgt spid="163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81AE8EDB-53BF-9946-9B7D-D5565B7EA7B8}"/>
              </a:ext>
            </a:extLst>
          </p:cNvPr>
          <p:cNvSpPr>
            <a:spLocks noGrp="1" noRot="1" noChangeArrowheads="1"/>
          </p:cNvSpPr>
          <p:nvPr>
            <p:ph type="title"/>
          </p:nvPr>
        </p:nvSpPr>
        <p:spPr/>
        <p:txBody>
          <a:bodyPr/>
          <a:lstStyle/>
          <a:p>
            <a:pPr eaLnBrk="1" hangingPunct="1">
              <a:defRPr/>
            </a:pPr>
            <a:r>
              <a:rPr lang="en-US" altLang="en-US">
                <a:latin typeface="Verdana" pitchFamily="34" charset="0"/>
              </a:rPr>
              <a:t>More Sample Questions</a:t>
            </a:r>
          </a:p>
        </p:txBody>
      </p:sp>
      <p:sp>
        <p:nvSpPr>
          <p:cNvPr id="29699" name="Rectangle 3">
            <a:extLst>
              <a:ext uri="{FF2B5EF4-FFF2-40B4-BE49-F238E27FC236}">
                <a16:creationId xmlns:a16="http://schemas.microsoft.com/office/drawing/2014/main" id="{CF05E0E3-3A60-6747-945B-F094F62B9CAA}"/>
              </a:ext>
            </a:extLst>
          </p:cNvPr>
          <p:cNvSpPr>
            <a:spLocks noGrp="1" noRot="1" noChangeArrowheads="1"/>
          </p:cNvSpPr>
          <p:nvPr>
            <p:ph type="body" idx="1"/>
          </p:nvPr>
        </p:nvSpPr>
        <p:spPr/>
        <p:txBody>
          <a:bodyPr/>
          <a:lstStyle/>
          <a:p>
            <a:pPr eaLnBrk="1" hangingPunct="1">
              <a:buFont typeface="Arial" charset="0"/>
              <a:buChar char="►"/>
              <a:defRPr/>
            </a:pPr>
            <a:r>
              <a:rPr lang="en-US" altLang="en-US" b="1">
                <a:latin typeface="Arial" charset="0"/>
              </a:rPr>
              <a:t>Explain your procedure. (What did you do? Why did you do that? How does that work?)</a:t>
            </a:r>
          </a:p>
          <a:p>
            <a:pPr eaLnBrk="1" hangingPunct="1">
              <a:buFont typeface="Arial" charset="0"/>
              <a:buChar char="►"/>
              <a:defRPr/>
            </a:pPr>
            <a:r>
              <a:rPr lang="en-US" altLang="en-US" b="1">
                <a:latin typeface="Arial" charset="0"/>
              </a:rPr>
              <a:t>What is your control? Variables?</a:t>
            </a:r>
          </a:p>
          <a:p>
            <a:pPr eaLnBrk="1" hangingPunct="1">
              <a:buFont typeface="Arial" charset="0"/>
              <a:buChar char="►"/>
              <a:defRPr/>
            </a:pPr>
            <a:r>
              <a:rPr lang="en-US" altLang="en-US" b="1">
                <a:latin typeface="Arial" charset="0"/>
              </a:rPr>
              <a:t>What instruments did you use for measurements? …</a:t>
            </a:r>
          </a:p>
          <a:p>
            <a:pPr eaLnBrk="1" hangingPunct="1">
              <a:buFont typeface="Arial" charset="0"/>
              <a:buChar char="►"/>
              <a:defRPr/>
            </a:pPr>
            <a:endParaRPr lang="en-US" altLang="en-US"/>
          </a:p>
        </p:txBody>
      </p:sp>
    </p:spTree>
  </p:cSld>
  <p:clrMapOvr>
    <a:masterClrMapping/>
  </p:clrMapOvr>
  <p:transition spd="slow">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439D345F-1E6B-CD46-8B47-3AA454743AD0}"/>
              </a:ext>
            </a:extLst>
          </p:cNvPr>
          <p:cNvSpPr>
            <a:spLocks noGrp="1" noRot="1" noChangeArrowheads="1"/>
          </p:cNvSpPr>
          <p:nvPr>
            <p:ph type="title"/>
          </p:nvPr>
        </p:nvSpPr>
        <p:spPr>
          <a:xfrm>
            <a:off x="301625" y="228600"/>
            <a:ext cx="8540750" cy="838200"/>
          </a:xfrm>
        </p:spPr>
        <p:txBody>
          <a:bodyPr/>
          <a:lstStyle/>
          <a:p>
            <a:pPr eaLnBrk="1" hangingPunct="1">
              <a:defRPr/>
            </a:pPr>
            <a:r>
              <a:rPr lang="en-US" altLang="en-US">
                <a:latin typeface="Verdana" pitchFamily="34" charset="0"/>
              </a:rPr>
              <a:t>Sample Questions</a:t>
            </a:r>
          </a:p>
        </p:txBody>
      </p:sp>
      <p:sp>
        <p:nvSpPr>
          <p:cNvPr id="17411" name="Rectangle 3">
            <a:extLst>
              <a:ext uri="{FF2B5EF4-FFF2-40B4-BE49-F238E27FC236}">
                <a16:creationId xmlns:a16="http://schemas.microsoft.com/office/drawing/2014/main" id="{ECEA554B-D797-854F-93B1-81A0DAF43ADE}"/>
              </a:ext>
            </a:extLst>
          </p:cNvPr>
          <p:cNvSpPr>
            <a:spLocks noGrp="1" noRot="1" noChangeArrowheads="1"/>
          </p:cNvSpPr>
          <p:nvPr>
            <p:ph type="body" idx="1"/>
          </p:nvPr>
        </p:nvSpPr>
        <p:spPr>
          <a:xfrm>
            <a:off x="301625" y="1676400"/>
            <a:ext cx="8540750" cy="4648200"/>
          </a:xfrm>
        </p:spPr>
        <p:txBody>
          <a:bodyPr/>
          <a:lstStyle/>
          <a:p>
            <a:pPr eaLnBrk="1" hangingPunct="1">
              <a:buFont typeface="Arial" charset="0"/>
              <a:buChar char="►"/>
              <a:defRPr/>
            </a:pPr>
            <a:r>
              <a:rPr lang="en-US" altLang="en-US" b="1" dirty="0">
                <a:latin typeface="Arial" charset="0"/>
              </a:rPr>
              <a:t>On what did you base your conclusions? </a:t>
            </a:r>
          </a:p>
          <a:p>
            <a:pPr eaLnBrk="1" hangingPunct="1">
              <a:buFont typeface="Arial" charset="0"/>
              <a:buChar char="►"/>
              <a:defRPr/>
            </a:pPr>
            <a:r>
              <a:rPr lang="en-US" altLang="en-US" b="1" dirty="0">
                <a:latin typeface="Arial" charset="0"/>
              </a:rPr>
              <a:t>Did you repeat your tests? How many times? Any statistics? Why did you choose that method of analysis or statistic?</a:t>
            </a:r>
          </a:p>
          <a:p>
            <a:pPr eaLnBrk="1" hangingPunct="1">
              <a:buFont typeface="Arial" charset="0"/>
              <a:buChar char="►"/>
              <a:defRPr/>
            </a:pPr>
            <a:r>
              <a:rPr lang="en-US" altLang="en-US" b="1" dirty="0">
                <a:latin typeface="Arial" charset="0"/>
              </a:rPr>
              <a:t>What are your sources of error?</a:t>
            </a:r>
          </a:p>
          <a:p>
            <a:pPr eaLnBrk="1" hangingPunct="1">
              <a:buFont typeface="Arial" charset="0"/>
              <a:buChar char="►"/>
              <a:defRPr/>
            </a:pPr>
            <a:r>
              <a:rPr lang="en-US" altLang="en-US" b="1" dirty="0">
                <a:latin typeface="Arial" charset="0"/>
              </a:rPr>
              <a:t>How did you calculate (that) or how did you make that graph? …</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dissolve">
                                      <p:cBhvr>
                                        <p:cTn id="7" dur="500"/>
                                        <p:tgtEl>
                                          <p:spTgt spid="174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dissolve">
                                      <p:cBhvr>
                                        <p:cTn id="12" dur="500"/>
                                        <p:tgtEl>
                                          <p:spTgt spid="174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dissolve">
                                      <p:cBhvr>
                                        <p:cTn id="17" dur="500"/>
                                        <p:tgtEl>
                                          <p:spTgt spid="174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7411">
                                            <p:txEl>
                                              <p:pRg st="3" end="3"/>
                                            </p:txEl>
                                          </p:spTgt>
                                        </p:tgtEl>
                                        <p:attrNameLst>
                                          <p:attrName>style.visibility</p:attrName>
                                        </p:attrNameLst>
                                      </p:cBhvr>
                                      <p:to>
                                        <p:strVal val="visible"/>
                                      </p:to>
                                    </p:set>
                                    <p:animEffect transition="in" filter="dissolve">
                                      <p:cBhvr>
                                        <p:cTn id="22" dur="500"/>
                                        <p:tgtEl>
                                          <p:spTgt spid="174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904A8A2-4887-9341-888C-277DAF0A292A}"/>
              </a:ext>
            </a:extLst>
          </p:cNvPr>
          <p:cNvSpPr>
            <a:spLocks noGrp="1" noRot="1" noChangeArrowheads="1"/>
          </p:cNvSpPr>
          <p:nvPr>
            <p:ph type="title"/>
          </p:nvPr>
        </p:nvSpPr>
        <p:spPr/>
        <p:txBody>
          <a:bodyPr/>
          <a:lstStyle/>
          <a:p>
            <a:pPr eaLnBrk="1" hangingPunct="1">
              <a:defRPr/>
            </a:pPr>
            <a:r>
              <a:rPr lang="en-US" altLang="en-US">
                <a:latin typeface="Verdana" pitchFamily="34" charset="0"/>
              </a:rPr>
              <a:t>Sample Questions</a:t>
            </a:r>
          </a:p>
        </p:txBody>
      </p:sp>
      <p:sp>
        <p:nvSpPr>
          <p:cNvPr id="30723" name="Rectangle 3">
            <a:extLst>
              <a:ext uri="{FF2B5EF4-FFF2-40B4-BE49-F238E27FC236}">
                <a16:creationId xmlns:a16="http://schemas.microsoft.com/office/drawing/2014/main" id="{84FC13DC-EDB2-B942-84FC-8BD6EB4E5F8D}"/>
              </a:ext>
            </a:extLst>
          </p:cNvPr>
          <p:cNvSpPr>
            <a:spLocks noGrp="1" noRot="1" noChangeArrowheads="1"/>
          </p:cNvSpPr>
          <p:nvPr>
            <p:ph type="body" idx="1"/>
          </p:nvPr>
        </p:nvSpPr>
        <p:spPr/>
        <p:txBody>
          <a:bodyPr/>
          <a:lstStyle/>
          <a:p>
            <a:pPr eaLnBrk="1" hangingPunct="1">
              <a:buFont typeface="Arial" charset="0"/>
              <a:buChar char="►"/>
              <a:defRPr/>
            </a:pPr>
            <a:r>
              <a:rPr lang="en-US" altLang="en-US" b="1" dirty="0">
                <a:latin typeface="Arial" charset="0"/>
              </a:rPr>
              <a:t>Did your results support your hypothesis? (Why or why not?) </a:t>
            </a:r>
          </a:p>
          <a:p>
            <a:pPr eaLnBrk="1" hangingPunct="1">
              <a:buFont typeface="Arial" charset="0"/>
              <a:buChar char="►"/>
              <a:defRPr/>
            </a:pPr>
            <a:r>
              <a:rPr lang="en-US" altLang="en-US" b="1" dirty="0">
                <a:latin typeface="Arial" charset="0"/>
              </a:rPr>
              <a:t>Do your results indicate further study is needed? </a:t>
            </a:r>
          </a:p>
          <a:p>
            <a:pPr eaLnBrk="1" hangingPunct="1">
              <a:buFont typeface="Arial" charset="0"/>
              <a:buChar char="►"/>
              <a:defRPr/>
            </a:pPr>
            <a:r>
              <a:rPr lang="en-US" altLang="en-US" b="1" dirty="0">
                <a:latin typeface="Arial" charset="0"/>
              </a:rPr>
              <a:t>Are there other approaches you might have taken to your research? </a:t>
            </a:r>
          </a:p>
          <a:p>
            <a:pPr eaLnBrk="1" hangingPunct="1">
              <a:buFont typeface="Arial" charset="0"/>
              <a:buChar char="►"/>
              <a:defRPr/>
            </a:pPr>
            <a:r>
              <a:rPr lang="en-US" altLang="en-US" b="1" dirty="0">
                <a:latin typeface="Arial" charset="0"/>
              </a:rPr>
              <a:t>Of what value is your project to society? (Practical Application) …</a:t>
            </a:r>
          </a:p>
          <a:p>
            <a:pPr eaLnBrk="1" hangingPunct="1">
              <a:buFont typeface="Arial" charset="0"/>
              <a:buChar char="►"/>
              <a:defRPr/>
            </a:pPr>
            <a:endParaRPr lang="en-US" altLang="en-US" b="1" dirty="0">
              <a:latin typeface="Arial" charset="0"/>
            </a:endParaRPr>
          </a:p>
          <a:p>
            <a:pPr eaLnBrk="1" hangingPunct="1">
              <a:buFont typeface="Arial" charset="0"/>
              <a:buChar char="►"/>
              <a:defRPr/>
            </a:pPr>
            <a:endParaRPr lang="en-US" altLang="en-US" dirty="0"/>
          </a:p>
        </p:txBody>
      </p:sp>
    </p:spTree>
  </p:cSld>
  <p:clrMapOvr>
    <a:masterClrMapping/>
  </p:clrMapOvr>
  <p:transition spd="slow">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09DB1F61-976E-1D49-91B2-D257CBD0250F}"/>
              </a:ext>
            </a:extLst>
          </p:cNvPr>
          <p:cNvSpPr>
            <a:spLocks noGrp="1" noRot="1" noChangeArrowheads="1"/>
          </p:cNvSpPr>
          <p:nvPr>
            <p:ph type="title"/>
          </p:nvPr>
        </p:nvSpPr>
        <p:spPr/>
        <p:txBody>
          <a:bodyPr/>
          <a:lstStyle/>
          <a:p>
            <a:pPr eaLnBrk="1" hangingPunct="1">
              <a:defRPr/>
            </a:pPr>
            <a:r>
              <a:rPr lang="en-US" altLang="en-US">
                <a:latin typeface="Verdana" pitchFamily="34" charset="0"/>
              </a:rPr>
              <a:t>Sample Questions</a:t>
            </a:r>
          </a:p>
        </p:txBody>
      </p:sp>
      <p:sp>
        <p:nvSpPr>
          <p:cNvPr id="18435" name="Rectangle 3">
            <a:extLst>
              <a:ext uri="{FF2B5EF4-FFF2-40B4-BE49-F238E27FC236}">
                <a16:creationId xmlns:a16="http://schemas.microsoft.com/office/drawing/2014/main" id="{0CEB8A41-5396-7B4B-BE48-6C439917A2E7}"/>
              </a:ext>
            </a:extLst>
          </p:cNvPr>
          <p:cNvSpPr>
            <a:spLocks noGrp="1" noRot="1" noChangeArrowheads="1"/>
          </p:cNvSpPr>
          <p:nvPr>
            <p:ph type="body" idx="1"/>
          </p:nvPr>
        </p:nvSpPr>
        <p:spPr/>
        <p:txBody>
          <a:bodyPr/>
          <a:lstStyle/>
          <a:p>
            <a:pPr eaLnBrk="1" hangingPunct="1">
              <a:buFont typeface="Arial" charset="0"/>
              <a:buChar char="►"/>
              <a:defRPr/>
            </a:pPr>
            <a:r>
              <a:rPr lang="en-US" altLang="en-US" b="1">
                <a:latin typeface="Arial" charset="0"/>
              </a:rPr>
              <a:t>What problems arose during your investigation?</a:t>
            </a:r>
          </a:p>
          <a:p>
            <a:pPr eaLnBrk="1" hangingPunct="1">
              <a:buFont typeface="Arial" charset="0"/>
              <a:buChar char="►"/>
              <a:defRPr/>
            </a:pPr>
            <a:r>
              <a:rPr lang="en-US" altLang="en-US" b="1">
                <a:latin typeface="Arial" charset="0"/>
              </a:rPr>
              <a:t>How did you overcome problems?</a:t>
            </a:r>
          </a:p>
          <a:p>
            <a:pPr eaLnBrk="1" hangingPunct="1">
              <a:buFont typeface="Arial" charset="0"/>
              <a:buChar char="►"/>
              <a:defRPr/>
            </a:pPr>
            <a:r>
              <a:rPr lang="en-US" altLang="en-US" b="1">
                <a:latin typeface="Arial" charset="0"/>
              </a:rPr>
              <a:t>What did you come up with that was new, unique, or creative in this project? …</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dissolve">
                                      <p:cBhvr>
                                        <p:cTn id="7" dur="500"/>
                                        <p:tgtEl>
                                          <p:spTgt spid="184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dissolve">
                                      <p:cBhvr>
                                        <p:cTn id="12" dur="500"/>
                                        <p:tgtEl>
                                          <p:spTgt spid="184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Effect transition="in" filter="dissolve">
                                      <p:cBhvr>
                                        <p:cTn id="17" dur="500"/>
                                        <p:tgtEl>
                                          <p:spTgt spid="184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8DFBDBC5-5AF6-EB40-9944-9BF2F22752CB}"/>
              </a:ext>
            </a:extLst>
          </p:cNvPr>
          <p:cNvSpPr>
            <a:spLocks noGrp="1" noRot="1" noChangeArrowheads="1"/>
          </p:cNvSpPr>
          <p:nvPr>
            <p:ph type="title"/>
          </p:nvPr>
        </p:nvSpPr>
        <p:spPr/>
        <p:txBody>
          <a:bodyPr/>
          <a:lstStyle/>
          <a:p>
            <a:pPr eaLnBrk="1" hangingPunct="1">
              <a:defRPr/>
            </a:pPr>
            <a:r>
              <a:rPr lang="en-US" altLang="en-US">
                <a:latin typeface="Verdana" pitchFamily="34" charset="0"/>
              </a:rPr>
              <a:t>Sample Questions</a:t>
            </a:r>
          </a:p>
        </p:txBody>
      </p:sp>
      <p:sp>
        <p:nvSpPr>
          <p:cNvPr id="31747" name="Rectangle 3">
            <a:extLst>
              <a:ext uri="{FF2B5EF4-FFF2-40B4-BE49-F238E27FC236}">
                <a16:creationId xmlns:a16="http://schemas.microsoft.com/office/drawing/2014/main" id="{13F8453B-68CB-ED42-99DC-F0085DD74B99}"/>
              </a:ext>
            </a:extLst>
          </p:cNvPr>
          <p:cNvSpPr>
            <a:spLocks noGrp="1" noRot="1" noChangeArrowheads="1"/>
          </p:cNvSpPr>
          <p:nvPr>
            <p:ph type="body" idx="1"/>
          </p:nvPr>
        </p:nvSpPr>
        <p:spPr/>
        <p:txBody>
          <a:bodyPr/>
          <a:lstStyle/>
          <a:p>
            <a:pPr eaLnBrk="1" hangingPunct="1">
              <a:buFont typeface="Arial" charset="0"/>
              <a:buChar char="►"/>
              <a:defRPr/>
            </a:pPr>
            <a:r>
              <a:rPr lang="en-US" altLang="en-US" b="1">
                <a:latin typeface="Arial" charset="0"/>
              </a:rPr>
              <a:t>How much time did your study take?</a:t>
            </a:r>
          </a:p>
          <a:p>
            <a:pPr eaLnBrk="1" hangingPunct="1">
              <a:buFont typeface="Arial" charset="0"/>
              <a:buChar char="►"/>
              <a:defRPr/>
            </a:pPr>
            <a:r>
              <a:rPr lang="en-US" altLang="en-US" b="1">
                <a:latin typeface="Arial" charset="0"/>
              </a:rPr>
              <a:t>What would you do differently?</a:t>
            </a:r>
          </a:p>
          <a:p>
            <a:pPr eaLnBrk="1" hangingPunct="1">
              <a:buFont typeface="Arial" charset="0"/>
              <a:buChar char="►"/>
              <a:defRPr/>
            </a:pPr>
            <a:r>
              <a:rPr lang="en-US" altLang="en-US" b="1">
                <a:latin typeface="Arial" charset="0"/>
              </a:rPr>
              <a:t>What would you do next (Future Work)?</a:t>
            </a:r>
          </a:p>
          <a:p>
            <a:pPr eaLnBrk="1" hangingPunct="1">
              <a:buFont typeface="Arial" charset="0"/>
              <a:buChar char="►"/>
              <a:defRPr/>
            </a:pPr>
            <a:r>
              <a:rPr lang="en-US" altLang="en-US" b="1">
                <a:latin typeface="Arial" charset="0"/>
              </a:rPr>
              <a:t>What did you enjoy most about your project? </a:t>
            </a:r>
          </a:p>
          <a:p>
            <a:pPr eaLnBrk="1" hangingPunct="1">
              <a:buFont typeface="Arial" charset="0"/>
              <a:buNone/>
              <a:defRPr/>
            </a:pPr>
            <a:endParaRPr lang="en-US" altLang="en-US"/>
          </a:p>
        </p:txBody>
      </p:sp>
    </p:spTree>
  </p:cSld>
  <p:clrMapOvr>
    <a:masterClrMapping/>
  </p:clrMapOvr>
  <p:transition spd="slow">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09C2DFA2-024C-D045-B5FF-DDE42AB53E31}"/>
              </a:ext>
            </a:extLst>
          </p:cNvPr>
          <p:cNvSpPr>
            <a:spLocks noGrp="1" noRot="1" noChangeArrowheads="1"/>
          </p:cNvSpPr>
          <p:nvPr>
            <p:ph type="title"/>
          </p:nvPr>
        </p:nvSpPr>
        <p:spPr/>
        <p:txBody>
          <a:bodyPr/>
          <a:lstStyle/>
          <a:p>
            <a:pPr eaLnBrk="1" hangingPunct="1">
              <a:defRPr/>
            </a:pPr>
            <a:r>
              <a:rPr lang="en-US" altLang="en-US">
                <a:latin typeface="Verdana" pitchFamily="34" charset="0"/>
              </a:rPr>
              <a:t>Also Consider…</a:t>
            </a:r>
          </a:p>
        </p:txBody>
      </p:sp>
      <p:sp>
        <p:nvSpPr>
          <p:cNvPr id="19459" name="Rectangle 3">
            <a:extLst>
              <a:ext uri="{FF2B5EF4-FFF2-40B4-BE49-F238E27FC236}">
                <a16:creationId xmlns:a16="http://schemas.microsoft.com/office/drawing/2014/main" id="{A7C08F63-0E29-A54B-8E87-9D670C0F5F8F}"/>
              </a:ext>
            </a:extLst>
          </p:cNvPr>
          <p:cNvSpPr>
            <a:spLocks noGrp="1" noRot="1" noChangeArrowheads="1"/>
          </p:cNvSpPr>
          <p:nvPr>
            <p:ph type="body" idx="1"/>
          </p:nvPr>
        </p:nvSpPr>
        <p:spPr>
          <a:xfrm>
            <a:off x="301625" y="1219200"/>
            <a:ext cx="8540750" cy="4498975"/>
          </a:xfrm>
        </p:spPr>
        <p:txBody>
          <a:bodyPr/>
          <a:lstStyle/>
          <a:p>
            <a:pPr eaLnBrk="1" hangingPunct="1">
              <a:buFont typeface="Arial" charset="0"/>
              <a:buChar char="►"/>
              <a:defRPr/>
            </a:pPr>
            <a:r>
              <a:rPr lang="en-US" altLang="en-US" b="1" dirty="0">
                <a:latin typeface="Arial" charset="0"/>
              </a:rPr>
              <a:t>Knowledge base developed</a:t>
            </a:r>
          </a:p>
          <a:p>
            <a:pPr eaLnBrk="1" hangingPunct="1">
              <a:buFont typeface="Arial" charset="0"/>
              <a:buChar char="►"/>
              <a:defRPr/>
            </a:pPr>
            <a:r>
              <a:rPr lang="en-US" altLang="en-US" b="1" dirty="0">
                <a:latin typeface="Arial" charset="0"/>
              </a:rPr>
              <a:t>Experimental or Engineering Design – (follow Scientific Method OR show new theory or design)</a:t>
            </a:r>
          </a:p>
          <a:p>
            <a:pPr eaLnBrk="1" hangingPunct="1">
              <a:buFont typeface="Arial" charset="0"/>
              <a:buChar char="►"/>
              <a:defRPr/>
            </a:pPr>
            <a:r>
              <a:rPr lang="en-US" altLang="en-US" b="1" dirty="0">
                <a:latin typeface="Arial" charset="0"/>
              </a:rPr>
              <a:t>Uniqueness/Creativity</a:t>
            </a:r>
          </a:p>
          <a:p>
            <a:pPr eaLnBrk="1" hangingPunct="1">
              <a:buFont typeface="Arial" charset="0"/>
              <a:buChar char="►"/>
              <a:defRPr/>
            </a:pPr>
            <a:r>
              <a:rPr lang="en-US" altLang="en-US" b="1" dirty="0">
                <a:latin typeface="Arial" charset="0"/>
              </a:rPr>
              <a:t>Hard Work </a:t>
            </a:r>
          </a:p>
          <a:p>
            <a:pPr eaLnBrk="1" hangingPunct="1">
              <a:buFont typeface="Arial" charset="0"/>
              <a:buChar char="►"/>
              <a:defRPr/>
            </a:pPr>
            <a:r>
              <a:rPr lang="en-US" altLang="en-US" b="1" dirty="0">
                <a:latin typeface="Arial" charset="0"/>
              </a:rPr>
              <a:t>Enthusiasm</a:t>
            </a:r>
          </a:p>
          <a:p>
            <a:pPr eaLnBrk="1" hangingPunct="1">
              <a:buFont typeface="Arial" charset="0"/>
              <a:buChar char="►"/>
              <a:defRPr/>
            </a:pPr>
            <a:r>
              <a:rPr lang="en-US" altLang="en-US" b="1" dirty="0">
                <a:solidFill>
                  <a:srgbClr val="FFFF00"/>
                </a:solidFill>
                <a:latin typeface="Arial" charset="0"/>
              </a:rPr>
              <a:t>NOTE: It is </a:t>
            </a:r>
            <a:r>
              <a:rPr lang="en-US" altLang="en-US" b="1" dirty="0">
                <a:solidFill>
                  <a:srgbClr val="00FFFF"/>
                </a:solidFill>
                <a:latin typeface="Arial" charset="0"/>
              </a:rPr>
              <a:t>completely acceptable</a:t>
            </a:r>
            <a:r>
              <a:rPr lang="en-US" altLang="en-US" b="1" dirty="0">
                <a:solidFill>
                  <a:srgbClr val="FFFF00"/>
                </a:solidFill>
                <a:latin typeface="Arial" charset="0"/>
              </a:rPr>
              <a:t> to </a:t>
            </a:r>
            <a:r>
              <a:rPr lang="en-US" altLang="en-US" b="1" i="1" dirty="0">
                <a:solidFill>
                  <a:srgbClr val="FFFF00"/>
                </a:solidFill>
                <a:latin typeface="Arial" charset="0"/>
              </a:rPr>
              <a:t>DISPROVE</a:t>
            </a:r>
            <a:r>
              <a:rPr lang="en-US" altLang="en-US" b="1" dirty="0">
                <a:solidFill>
                  <a:srgbClr val="FFFF00"/>
                </a:solidFill>
                <a:latin typeface="Arial" charset="0"/>
              </a:rPr>
              <a:t> your hypothesis!</a:t>
            </a:r>
          </a:p>
          <a:p>
            <a:pPr eaLnBrk="1" hangingPunct="1">
              <a:buFont typeface="Arial" charset="0"/>
              <a:buChar char="►"/>
              <a:defRPr/>
            </a:pPr>
            <a:endParaRPr lang="en-US" altLang="en-US" b="1" dirty="0">
              <a:solidFill>
                <a:srgbClr val="FFFF00"/>
              </a:solidFill>
              <a:latin typeface="Arial"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dissolve">
                                      <p:cBhvr>
                                        <p:cTn id="7" dur="500"/>
                                        <p:tgtEl>
                                          <p:spTgt spid="194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dissolve">
                                      <p:cBhvr>
                                        <p:cTn id="12" dur="500"/>
                                        <p:tgtEl>
                                          <p:spTgt spid="194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dissolve">
                                      <p:cBhvr>
                                        <p:cTn id="17" dur="500"/>
                                        <p:tgtEl>
                                          <p:spTgt spid="194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9459">
                                            <p:txEl>
                                              <p:pRg st="3" end="3"/>
                                            </p:txEl>
                                          </p:spTgt>
                                        </p:tgtEl>
                                        <p:attrNameLst>
                                          <p:attrName>style.visibility</p:attrName>
                                        </p:attrNameLst>
                                      </p:cBhvr>
                                      <p:to>
                                        <p:strVal val="visible"/>
                                      </p:to>
                                    </p:set>
                                    <p:animEffect transition="in" filter="dissolve">
                                      <p:cBhvr>
                                        <p:cTn id="22" dur="500"/>
                                        <p:tgtEl>
                                          <p:spTgt spid="1945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9459">
                                            <p:txEl>
                                              <p:pRg st="4" end="4"/>
                                            </p:txEl>
                                          </p:spTgt>
                                        </p:tgtEl>
                                        <p:attrNameLst>
                                          <p:attrName>style.visibility</p:attrName>
                                        </p:attrNameLst>
                                      </p:cBhvr>
                                      <p:to>
                                        <p:strVal val="visible"/>
                                      </p:to>
                                    </p:set>
                                    <p:animEffect transition="in" filter="dissolve">
                                      <p:cBhvr>
                                        <p:cTn id="27" dur="500"/>
                                        <p:tgtEl>
                                          <p:spTgt spid="1945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9459">
                                            <p:txEl>
                                              <p:pRg st="5" end="5"/>
                                            </p:txEl>
                                          </p:spTgt>
                                        </p:tgtEl>
                                        <p:attrNameLst>
                                          <p:attrName>style.visibility</p:attrName>
                                        </p:attrNameLst>
                                      </p:cBhvr>
                                      <p:to>
                                        <p:strVal val="visible"/>
                                      </p:to>
                                    </p:set>
                                    <p:animEffect transition="in" filter="dissolve">
                                      <p:cBhvr>
                                        <p:cTn id="32" dur="500"/>
                                        <p:tgtEl>
                                          <p:spTgt spid="194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8DD1E5F8-9F0E-8440-A36E-04796518797E}"/>
              </a:ext>
            </a:extLst>
          </p:cNvPr>
          <p:cNvSpPr>
            <a:spLocks noGrp="1" noRot="1" noChangeArrowheads="1"/>
          </p:cNvSpPr>
          <p:nvPr>
            <p:ph type="title"/>
          </p:nvPr>
        </p:nvSpPr>
        <p:spPr>
          <a:xfrm>
            <a:off x="301625" y="228600"/>
            <a:ext cx="8540750" cy="838200"/>
          </a:xfrm>
        </p:spPr>
        <p:txBody>
          <a:bodyPr/>
          <a:lstStyle/>
          <a:p>
            <a:pPr eaLnBrk="1" hangingPunct="1">
              <a:defRPr/>
            </a:pPr>
            <a:r>
              <a:rPr lang="en-US" altLang="en-US">
                <a:latin typeface="Verdana" pitchFamily="34" charset="0"/>
              </a:rPr>
              <a:t>Judge Tips</a:t>
            </a:r>
          </a:p>
        </p:txBody>
      </p:sp>
      <p:sp>
        <p:nvSpPr>
          <p:cNvPr id="20483" name="Rectangle 3">
            <a:extLst>
              <a:ext uri="{FF2B5EF4-FFF2-40B4-BE49-F238E27FC236}">
                <a16:creationId xmlns:a16="http://schemas.microsoft.com/office/drawing/2014/main" id="{7BAF5013-23F2-D24E-93BD-B1648D1293CC}"/>
              </a:ext>
            </a:extLst>
          </p:cNvPr>
          <p:cNvSpPr>
            <a:spLocks noGrp="1" noRot="1" noChangeArrowheads="1"/>
          </p:cNvSpPr>
          <p:nvPr>
            <p:ph type="body" idx="1"/>
          </p:nvPr>
        </p:nvSpPr>
        <p:spPr>
          <a:xfrm>
            <a:off x="301625" y="1219200"/>
            <a:ext cx="8540750" cy="4879975"/>
          </a:xfrm>
        </p:spPr>
        <p:txBody>
          <a:bodyPr/>
          <a:lstStyle/>
          <a:p>
            <a:pPr eaLnBrk="1" hangingPunct="1">
              <a:buFont typeface="Arial" charset="0"/>
              <a:buChar char="►"/>
              <a:defRPr/>
            </a:pPr>
            <a:r>
              <a:rPr lang="en-US" altLang="en-US" sz="2800" b="1">
                <a:latin typeface="Arial" charset="0"/>
              </a:rPr>
              <a:t>Student understanding &amp; scientific thought may be more important than actual results.</a:t>
            </a:r>
          </a:p>
          <a:p>
            <a:pPr eaLnBrk="1" hangingPunct="1">
              <a:buFont typeface="Arial" charset="0"/>
              <a:buChar char="►"/>
              <a:defRPr/>
            </a:pPr>
            <a:r>
              <a:rPr lang="en-US" altLang="en-US" sz="2800" b="1">
                <a:latin typeface="Arial" charset="0"/>
              </a:rPr>
              <a:t>Don’t tally scores in front of students.</a:t>
            </a:r>
          </a:p>
          <a:p>
            <a:pPr eaLnBrk="1" hangingPunct="1">
              <a:buFont typeface="Arial" charset="0"/>
              <a:buChar char="►"/>
              <a:defRPr/>
            </a:pPr>
            <a:r>
              <a:rPr lang="en-US" altLang="en-US" sz="2800" b="1">
                <a:latin typeface="Arial" charset="0"/>
              </a:rPr>
              <a:t>Don’t verbally criticize or degrade projects. (A LOT OF EARS ARE LISTENING!)</a:t>
            </a:r>
          </a:p>
          <a:p>
            <a:pPr eaLnBrk="1" hangingPunct="1">
              <a:buFont typeface="Arial" charset="0"/>
              <a:buChar char="►"/>
              <a:defRPr/>
            </a:pPr>
            <a:r>
              <a:rPr lang="en-US" altLang="en-US" sz="2800" b="1">
                <a:latin typeface="Arial" charset="0"/>
              </a:rPr>
              <a:t>How much of the project is the student’s versus the mentor or parent? (Believe the student. Consider asking them to explain how they came up with the idea(s) if you think they were “lab rats” with too much outside help.)</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dissolve">
                                      <p:cBhvr>
                                        <p:cTn id="7" dur="500"/>
                                        <p:tgtEl>
                                          <p:spTgt spid="204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dissolve">
                                      <p:cBhvr>
                                        <p:cTn id="12" dur="500"/>
                                        <p:tgtEl>
                                          <p:spTgt spid="204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dissolve">
                                      <p:cBhvr>
                                        <p:cTn id="17" dur="500"/>
                                        <p:tgtEl>
                                          <p:spTgt spid="2048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0483">
                                            <p:txEl>
                                              <p:pRg st="3" end="3"/>
                                            </p:txEl>
                                          </p:spTgt>
                                        </p:tgtEl>
                                        <p:attrNameLst>
                                          <p:attrName>style.visibility</p:attrName>
                                        </p:attrNameLst>
                                      </p:cBhvr>
                                      <p:to>
                                        <p:strVal val="visible"/>
                                      </p:to>
                                    </p:set>
                                    <p:animEffect transition="in" filter="dissolve">
                                      <p:cBhvr>
                                        <p:cTn id="22" dur="500"/>
                                        <p:tgtEl>
                                          <p:spTgt spid="204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342846E4-D91A-754C-9677-FE41D6A466A7}"/>
              </a:ext>
            </a:extLst>
          </p:cNvPr>
          <p:cNvSpPr>
            <a:spLocks noGrp="1" noRot="1" noChangeArrowheads="1"/>
          </p:cNvSpPr>
          <p:nvPr>
            <p:ph type="title"/>
          </p:nvPr>
        </p:nvSpPr>
        <p:spPr>
          <a:xfrm>
            <a:off x="301625" y="228600"/>
            <a:ext cx="8540750" cy="762000"/>
          </a:xfrm>
        </p:spPr>
        <p:txBody>
          <a:bodyPr/>
          <a:lstStyle/>
          <a:p>
            <a:pPr eaLnBrk="1" hangingPunct="1">
              <a:defRPr/>
            </a:pPr>
            <a:r>
              <a:rPr lang="en-US" altLang="en-US">
                <a:latin typeface="Verdana" pitchFamily="34" charset="0"/>
              </a:rPr>
              <a:t>More Judging Tips</a:t>
            </a:r>
          </a:p>
        </p:txBody>
      </p:sp>
      <p:sp>
        <p:nvSpPr>
          <p:cNvPr id="24579" name="Rectangle 3">
            <a:extLst>
              <a:ext uri="{FF2B5EF4-FFF2-40B4-BE49-F238E27FC236}">
                <a16:creationId xmlns:a16="http://schemas.microsoft.com/office/drawing/2014/main" id="{F7303BBE-FF28-9040-9C2C-B2A690FFF109}"/>
              </a:ext>
            </a:extLst>
          </p:cNvPr>
          <p:cNvSpPr>
            <a:spLocks noGrp="1" noRot="1" noChangeArrowheads="1"/>
          </p:cNvSpPr>
          <p:nvPr>
            <p:ph type="body" idx="1"/>
          </p:nvPr>
        </p:nvSpPr>
        <p:spPr>
          <a:xfrm>
            <a:off x="301625" y="914400"/>
            <a:ext cx="8540750" cy="4956175"/>
          </a:xfrm>
        </p:spPr>
        <p:txBody>
          <a:bodyPr/>
          <a:lstStyle/>
          <a:p>
            <a:pPr eaLnBrk="1" hangingPunct="1">
              <a:lnSpc>
                <a:spcPct val="90000"/>
              </a:lnSpc>
              <a:buFont typeface="Arial" charset="0"/>
              <a:buChar char="►"/>
              <a:defRPr/>
            </a:pPr>
            <a:r>
              <a:rPr lang="en-US" altLang="en-US" sz="2800" b="1" dirty="0">
                <a:latin typeface="Arial" charset="0"/>
              </a:rPr>
              <a:t>If stuck on project, ask for help</a:t>
            </a:r>
          </a:p>
          <a:p>
            <a:pPr eaLnBrk="1" hangingPunct="1">
              <a:lnSpc>
                <a:spcPct val="90000"/>
              </a:lnSpc>
              <a:buFont typeface="Arial" charset="0"/>
              <a:buChar char="►"/>
              <a:defRPr/>
            </a:pPr>
            <a:r>
              <a:rPr lang="en-US" altLang="en-US" sz="2800" b="1" dirty="0">
                <a:solidFill>
                  <a:srgbClr val="FFFF00"/>
                </a:solidFill>
                <a:latin typeface="Arial" charset="0"/>
              </a:rPr>
              <a:t>Don’t judge a project if you have a conflict of interest (related or friends)</a:t>
            </a:r>
          </a:p>
          <a:p>
            <a:pPr eaLnBrk="1" hangingPunct="1">
              <a:lnSpc>
                <a:spcPct val="90000"/>
              </a:lnSpc>
              <a:buFont typeface="Arial" charset="0"/>
              <a:buChar char="►"/>
              <a:defRPr/>
            </a:pPr>
            <a:r>
              <a:rPr lang="en-US" altLang="en-US" sz="2600" b="1" dirty="0">
                <a:latin typeface="Arial" charset="0"/>
              </a:rPr>
              <a:t>Note that for team projects, all should contribute – and show what each team member did for the project (teams may be 2 or 3 students)- Encourage all team members to speak if they are present.</a:t>
            </a:r>
          </a:p>
          <a:p>
            <a:pPr eaLnBrk="1" hangingPunct="1">
              <a:lnSpc>
                <a:spcPct val="90000"/>
              </a:lnSpc>
              <a:buFont typeface="Arial" charset="0"/>
              <a:buChar char="►"/>
              <a:defRPr/>
            </a:pPr>
            <a:r>
              <a:rPr lang="en-US" altLang="en-US" sz="2600" b="1" dirty="0">
                <a:latin typeface="Arial" charset="0"/>
              </a:rPr>
              <a:t>Please take just 2 minutes to give the student some feedback on their project and presentation. Be constructive and encouraging. DO NOT GIVE ANY papers or verbal scores to the students!</a:t>
            </a:r>
          </a:p>
          <a:p>
            <a:pPr eaLnBrk="1" hangingPunct="1">
              <a:lnSpc>
                <a:spcPct val="90000"/>
              </a:lnSpc>
              <a:buFont typeface="Arial" charset="0"/>
              <a:buChar char="►"/>
              <a:defRPr/>
            </a:pPr>
            <a:r>
              <a:rPr lang="en-US" altLang="en-US" sz="2800" b="1" dirty="0">
                <a:solidFill>
                  <a:srgbClr val="99FF33"/>
                </a:solidFill>
                <a:latin typeface="Arial" charset="0"/>
              </a:rPr>
              <a:t>Help yourself to dinner</a:t>
            </a:r>
            <a:endParaRPr lang="en-US" altLang="en-US" sz="2800" b="1" dirty="0">
              <a:solidFill>
                <a:srgbClr val="00FFFF"/>
              </a:solidFill>
              <a:latin typeface="Arial" charset="0"/>
            </a:endParaRPr>
          </a:p>
          <a:p>
            <a:pPr eaLnBrk="1" hangingPunct="1">
              <a:lnSpc>
                <a:spcPct val="90000"/>
              </a:lnSpc>
              <a:buFont typeface="Arial" charset="0"/>
              <a:buNone/>
              <a:defRPr/>
            </a:pPr>
            <a:endParaRPr lang="en-US" altLang="en-US" sz="2800" b="1" dirty="0">
              <a:solidFill>
                <a:srgbClr val="00FFFF"/>
              </a:solidFill>
              <a:latin typeface="Arial" charset="0"/>
            </a:endParaRPr>
          </a:p>
        </p:txBody>
      </p:sp>
    </p:spTree>
  </p:cSld>
  <p:clrMapOvr>
    <a:masterClrMapping/>
  </p:clrMapOvr>
  <p:transition spd="slow">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84CD9A3E-E0F2-D641-B383-04F11F4392BB}"/>
              </a:ext>
            </a:extLst>
          </p:cNvPr>
          <p:cNvSpPr>
            <a:spLocks noGrp="1" noRot="1" noChangeArrowheads="1"/>
          </p:cNvSpPr>
          <p:nvPr>
            <p:ph type="title"/>
          </p:nvPr>
        </p:nvSpPr>
        <p:spPr>
          <a:xfrm>
            <a:off x="301625" y="228600"/>
            <a:ext cx="8540750" cy="609600"/>
          </a:xfrm>
        </p:spPr>
        <p:txBody>
          <a:bodyPr/>
          <a:lstStyle/>
          <a:p>
            <a:pPr eaLnBrk="1" hangingPunct="1">
              <a:defRPr/>
            </a:pPr>
            <a:r>
              <a:rPr lang="en-US" altLang="en-US" dirty="0">
                <a:latin typeface="He's Dead Jim" pitchFamily="2" charset="0"/>
              </a:rPr>
              <a:t> </a:t>
            </a:r>
          </a:p>
        </p:txBody>
      </p:sp>
      <p:sp>
        <p:nvSpPr>
          <p:cNvPr id="32771" name="Rectangle 3">
            <a:extLst>
              <a:ext uri="{FF2B5EF4-FFF2-40B4-BE49-F238E27FC236}">
                <a16:creationId xmlns:a16="http://schemas.microsoft.com/office/drawing/2014/main" id="{C9B61259-5648-D840-B0CD-EAEE4A2BDD88}"/>
              </a:ext>
            </a:extLst>
          </p:cNvPr>
          <p:cNvSpPr>
            <a:spLocks noGrp="1" noRot="1" noChangeArrowheads="1"/>
          </p:cNvSpPr>
          <p:nvPr>
            <p:ph type="body" idx="1"/>
          </p:nvPr>
        </p:nvSpPr>
        <p:spPr>
          <a:xfrm>
            <a:off x="301625" y="990600"/>
            <a:ext cx="8540750" cy="5410200"/>
          </a:xfrm>
        </p:spPr>
        <p:txBody>
          <a:bodyPr/>
          <a:lstStyle/>
          <a:p>
            <a:pPr eaLnBrk="1" hangingPunct="1">
              <a:buFont typeface="Arial" charset="0"/>
              <a:buChar char="►"/>
              <a:defRPr/>
            </a:pPr>
            <a:r>
              <a:rPr lang="en-US" altLang="en-US" sz="3000" b="1" dirty="0">
                <a:latin typeface="Arial" charset="0"/>
              </a:rPr>
              <a:t>Look over all the projects in your group to get a feel for what to expect.</a:t>
            </a:r>
          </a:p>
          <a:p>
            <a:pPr eaLnBrk="1" hangingPunct="1">
              <a:buFont typeface="Arial" charset="0"/>
              <a:buChar char="►"/>
              <a:defRPr/>
            </a:pPr>
            <a:r>
              <a:rPr lang="en-US" altLang="en-US" sz="3000" b="1" dirty="0">
                <a:latin typeface="Arial" charset="0"/>
              </a:rPr>
              <a:t>Keep on schedule with your judging. Budget your time </a:t>
            </a:r>
            <a:r>
              <a:rPr lang="en-US" altLang="en-US" sz="2400" b="1" dirty="0">
                <a:solidFill>
                  <a:srgbClr val="99FF33"/>
                </a:solidFill>
                <a:latin typeface="Arial" charset="0"/>
              </a:rPr>
              <a:t>(10 minutes for many projects, and 15 min max judging for top high school projects &amp; 5 min to write scores &amp; find next project).</a:t>
            </a:r>
            <a:r>
              <a:rPr lang="en-US" altLang="en-US" sz="2400" b="1" dirty="0">
                <a:latin typeface="Arial" charset="0"/>
              </a:rPr>
              <a:t> Please stay on schedule. Get your numeric scores in as soon as possible for data entry!</a:t>
            </a:r>
          </a:p>
          <a:p>
            <a:pPr eaLnBrk="1" hangingPunct="1">
              <a:buFont typeface="Arial" charset="0"/>
              <a:buChar char="►"/>
              <a:defRPr/>
            </a:pPr>
            <a:r>
              <a:rPr lang="en-US" altLang="en-US" sz="3000" b="1" dirty="0">
                <a:solidFill>
                  <a:srgbClr val="FFFF00"/>
                </a:solidFill>
                <a:latin typeface="Arial" charset="0"/>
              </a:rPr>
              <a:t>Make sure the best projects receive the best score (according to the criteria given).</a:t>
            </a:r>
          </a:p>
          <a:p>
            <a:pPr eaLnBrk="1" hangingPunct="1">
              <a:buFont typeface="Arial" charset="0"/>
              <a:buChar char="►"/>
              <a:defRPr/>
            </a:pPr>
            <a:r>
              <a:rPr lang="en-US" altLang="en-US" sz="3000" b="1" dirty="0">
                <a:latin typeface="Arial" charset="0"/>
              </a:rPr>
              <a:t>Most importantly: </a:t>
            </a:r>
            <a:r>
              <a:rPr lang="en-US" altLang="en-US" sz="3000" b="1" dirty="0">
                <a:solidFill>
                  <a:srgbClr val="00FFFF"/>
                </a:solidFill>
                <a:latin typeface="Arial" charset="0"/>
              </a:rPr>
              <a:t>Have FUN!</a:t>
            </a:r>
          </a:p>
        </p:txBody>
      </p:sp>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24706FAB-E728-544A-853E-0C93611DFEF5}"/>
              </a:ext>
            </a:extLst>
          </p:cNvPr>
          <p:cNvSpPr>
            <a:spLocks noGrp="1" noRot="1" noChangeArrowheads="1"/>
          </p:cNvSpPr>
          <p:nvPr>
            <p:ph type="title"/>
          </p:nvPr>
        </p:nvSpPr>
        <p:spPr/>
        <p:txBody>
          <a:bodyPr/>
          <a:lstStyle/>
          <a:p>
            <a:pPr eaLnBrk="1" hangingPunct="1">
              <a:defRPr/>
            </a:pPr>
            <a:r>
              <a:rPr lang="en-US" altLang="en-US" sz="4000">
                <a:latin typeface="Verdana" pitchFamily="34" charset="0"/>
              </a:rPr>
              <a:t>What Does A Science Display Look Like?</a:t>
            </a:r>
          </a:p>
        </p:txBody>
      </p:sp>
      <p:sp>
        <p:nvSpPr>
          <p:cNvPr id="3075" name="Rectangle 3">
            <a:extLst>
              <a:ext uri="{FF2B5EF4-FFF2-40B4-BE49-F238E27FC236}">
                <a16:creationId xmlns:a16="http://schemas.microsoft.com/office/drawing/2014/main" id="{D5B9D29A-4299-7246-9486-40AA6701F921}"/>
              </a:ext>
            </a:extLst>
          </p:cNvPr>
          <p:cNvSpPr>
            <a:spLocks noGrp="1" noRot="1" noChangeArrowheads="1"/>
          </p:cNvSpPr>
          <p:nvPr>
            <p:ph type="body" idx="1"/>
          </p:nvPr>
        </p:nvSpPr>
        <p:spPr/>
        <p:txBody>
          <a:bodyPr/>
          <a:lstStyle/>
          <a:p>
            <a:pPr eaLnBrk="1" hangingPunct="1">
              <a:buFont typeface="Arial" charset="0"/>
              <a:buChar char="►"/>
              <a:defRPr/>
            </a:pPr>
            <a:r>
              <a:rPr lang="en-US" altLang="en-US" b="1" dirty="0">
                <a:latin typeface="Arial" charset="0"/>
              </a:rPr>
              <a:t>Display </a:t>
            </a:r>
          </a:p>
          <a:p>
            <a:pPr eaLnBrk="1" hangingPunct="1">
              <a:buFont typeface="Arial" charset="0"/>
              <a:buChar char="►"/>
              <a:defRPr/>
            </a:pPr>
            <a:r>
              <a:rPr lang="en-US" altLang="en-US" b="1" dirty="0">
                <a:latin typeface="Arial" charset="0"/>
              </a:rPr>
              <a:t>Data Logbook/Journal</a:t>
            </a:r>
          </a:p>
          <a:p>
            <a:pPr eaLnBrk="1" hangingPunct="1">
              <a:buFont typeface="Arial" charset="0"/>
              <a:buChar char="►"/>
              <a:defRPr/>
            </a:pPr>
            <a:r>
              <a:rPr lang="en-US" altLang="en-US" b="1" dirty="0">
                <a:latin typeface="Arial" charset="0"/>
              </a:rPr>
              <a:t>Abstract, Problem/Hypothesis, Procedure, Results, Conclusion </a:t>
            </a:r>
          </a:p>
          <a:p>
            <a:pPr eaLnBrk="1" hangingPunct="1">
              <a:buFont typeface="Arial" charset="0"/>
              <a:buChar char="►"/>
              <a:defRPr/>
            </a:pPr>
            <a:r>
              <a:rPr lang="en-US" altLang="en-US" b="1" dirty="0">
                <a:latin typeface="Arial" charset="0"/>
              </a:rPr>
              <a:t>SRC Forms: form 1C &amp; form 7 </a:t>
            </a:r>
            <a:r>
              <a:rPr lang="en-US" altLang="en-US" sz="2400" b="1" dirty="0">
                <a:latin typeface="Arial" charset="0"/>
              </a:rPr>
              <a:t>if needed must be vertically displayed at exhibit; the rest of the forms must be available at the exhibit for inspection. </a:t>
            </a:r>
            <a:r>
              <a:rPr lang="en-US" altLang="en-US" sz="2400" b="1" i="1" dirty="0">
                <a:latin typeface="Arial" charset="0"/>
              </a:rPr>
              <a:t>All projects have already been checked for compliance with international rules. </a:t>
            </a:r>
            <a:endParaRPr lang="en-US" altLang="en-US" i="1" dirty="0"/>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dissolve">
                                      <p:cBhvr>
                                        <p:cTn id="7" dur="500"/>
                                        <p:tgtEl>
                                          <p:spTgt spid="30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dissolve">
                                      <p:cBhvr>
                                        <p:cTn id="12" dur="500"/>
                                        <p:tgtEl>
                                          <p:spTgt spid="30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dissolve">
                                      <p:cBhvr>
                                        <p:cTn id="17" dur="500"/>
                                        <p:tgtEl>
                                          <p:spTgt spid="30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075">
                                            <p:txEl>
                                              <p:pRg st="3" end="3"/>
                                            </p:txEl>
                                          </p:spTgt>
                                        </p:tgtEl>
                                        <p:attrNameLst>
                                          <p:attrName>style.visibility</p:attrName>
                                        </p:attrNameLst>
                                      </p:cBhvr>
                                      <p:to>
                                        <p:strVal val="visible"/>
                                      </p:to>
                                    </p:set>
                                    <p:animEffect transition="in" filter="dissolve">
                                      <p:cBhvr>
                                        <p:cTn id="22" dur="500"/>
                                        <p:tgtEl>
                                          <p:spTgt spid="30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4CEC6B1A-25D0-5240-B6BA-5359A7A2C662}"/>
              </a:ext>
            </a:extLst>
          </p:cNvPr>
          <p:cNvSpPr>
            <a:spLocks noGrp="1" noRot="1" noChangeArrowheads="1"/>
          </p:cNvSpPr>
          <p:nvPr>
            <p:ph type="title"/>
          </p:nvPr>
        </p:nvSpPr>
        <p:spPr/>
        <p:txBody>
          <a:bodyPr/>
          <a:lstStyle/>
          <a:p>
            <a:pPr eaLnBrk="1" hangingPunct="1">
              <a:defRPr/>
            </a:pPr>
            <a:r>
              <a:rPr lang="en-US" altLang="en-US">
                <a:latin typeface="Verdana" pitchFamily="34" charset="0"/>
              </a:rPr>
              <a:t>How is the project ranking determined using the scores?</a:t>
            </a:r>
          </a:p>
        </p:txBody>
      </p:sp>
      <p:sp>
        <p:nvSpPr>
          <p:cNvPr id="39939" name="Rectangle 3">
            <a:extLst>
              <a:ext uri="{FF2B5EF4-FFF2-40B4-BE49-F238E27FC236}">
                <a16:creationId xmlns:a16="http://schemas.microsoft.com/office/drawing/2014/main" id="{6DF2E834-DC4A-C046-8C3C-E90BC1BB8537}"/>
              </a:ext>
            </a:extLst>
          </p:cNvPr>
          <p:cNvSpPr>
            <a:spLocks noGrp="1" noRot="1" noChangeArrowheads="1"/>
          </p:cNvSpPr>
          <p:nvPr>
            <p:ph type="body" idx="1"/>
          </p:nvPr>
        </p:nvSpPr>
        <p:spPr/>
        <p:txBody>
          <a:bodyPr/>
          <a:lstStyle/>
          <a:p>
            <a:pPr eaLnBrk="1" hangingPunct="1">
              <a:lnSpc>
                <a:spcPct val="90000"/>
              </a:lnSpc>
              <a:buFont typeface="Arial" charset="0"/>
              <a:buChar char="►"/>
              <a:defRPr/>
            </a:pPr>
            <a:r>
              <a:rPr lang="en-US" altLang="en-US" sz="2800" dirty="0">
                <a:latin typeface="Arial" charset="0"/>
              </a:rPr>
              <a:t>Each judge needs to score at least 6 projects (8 projects preferred) within a division: high school (grade 9-12) or middle school (grade 6-8). We calculate average score for the project &amp; rank by average score.</a:t>
            </a:r>
          </a:p>
          <a:p>
            <a:pPr eaLnBrk="1" hangingPunct="1">
              <a:lnSpc>
                <a:spcPct val="90000"/>
              </a:lnSpc>
              <a:buFont typeface="Arial" charset="0"/>
              <a:buChar char="►"/>
              <a:defRPr/>
            </a:pPr>
            <a:r>
              <a:rPr lang="en-US" altLang="en-US" sz="2800" dirty="0">
                <a:latin typeface="Arial" charset="0"/>
              </a:rPr>
              <a:t>We calculate average Z-score for the project (Z-score compares how you ranked the project in the group of projects you judged – see next slide for more.)</a:t>
            </a:r>
          </a:p>
          <a:p>
            <a:pPr eaLnBrk="1" hangingPunct="1">
              <a:lnSpc>
                <a:spcPct val="90000"/>
              </a:lnSpc>
              <a:buFont typeface="Arial" charset="0"/>
              <a:buChar char="►"/>
              <a:defRPr/>
            </a:pPr>
            <a:r>
              <a:rPr lang="en-US" altLang="en-US" sz="2800" dirty="0">
                <a:latin typeface="Arial" charset="0"/>
              </a:rPr>
              <a:t>We calculate a normalized blend of average and Z-score. WHY??? … </a:t>
            </a:r>
          </a:p>
        </p:txBody>
      </p:sp>
    </p:spTree>
  </p:cSld>
  <p:clrMapOvr>
    <a:masterClrMapping/>
  </p:clrMapOvr>
  <p:transition spd="slow">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49916E0C-DF22-7F44-88EB-0B4084DEFAA4}"/>
              </a:ext>
            </a:extLst>
          </p:cNvPr>
          <p:cNvSpPr>
            <a:spLocks noGrp="1" noRot="1" noChangeArrowheads="1"/>
          </p:cNvSpPr>
          <p:nvPr>
            <p:ph type="title"/>
          </p:nvPr>
        </p:nvSpPr>
        <p:spPr/>
        <p:txBody>
          <a:bodyPr/>
          <a:lstStyle/>
          <a:p>
            <a:pPr eaLnBrk="1" hangingPunct="1">
              <a:defRPr/>
            </a:pPr>
            <a:r>
              <a:rPr lang="en-US" altLang="en-US">
                <a:latin typeface="Verdana" pitchFamily="34" charset="0"/>
              </a:rPr>
              <a:t>Scoring Used</a:t>
            </a:r>
          </a:p>
        </p:txBody>
      </p:sp>
      <p:sp>
        <p:nvSpPr>
          <p:cNvPr id="40963" name="Rectangle 3">
            <a:extLst>
              <a:ext uri="{FF2B5EF4-FFF2-40B4-BE49-F238E27FC236}">
                <a16:creationId xmlns:a16="http://schemas.microsoft.com/office/drawing/2014/main" id="{D9639ECB-6BA2-C244-AA61-6493F5C227FE}"/>
              </a:ext>
            </a:extLst>
          </p:cNvPr>
          <p:cNvSpPr>
            <a:spLocks noGrp="1" noRot="1" noChangeArrowheads="1"/>
          </p:cNvSpPr>
          <p:nvPr>
            <p:ph type="body" idx="1"/>
          </p:nvPr>
        </p:nvSpPr>
        <p:spPr>
          <a:xfrm>
            <a:off x="304800" y="1524000"/>
            <a:ext cx="8540750" cy="4498975"/>
          </a:xfrm>
        </p:spPr>
        <p:txBody>
          <a:bodyPr/>
          <a:lstStyle/>
          <a:p>
            <a:pPr eaLnBrk="1" hangingPunct="1">
              <a:lnSpc>
                <a:spcPct val="90000"/>
              </a:lnSpc>
              <a:buFont typeface="Arial" charset="0"/>
              <a:buChar char="►"/>
              <a:defRPr/>
            </a:pPr>
            <a:r>
              <a:rPr lang="en-US" altLang="en-US" sz="2400" dirty="0">
                <a:latin typeface="Arial" charset="0"/>
              </a:rPr>
              <a:t>Average alone does not tell the entire story because some judges score higher &amp; some lower than others.</a:t>
            </a:r>
          </a:p>
          <a:p>
            <a:pPr eaLnBrk="1" hangingPunct="1">
              <a:lnSpc>
                <a:spcPct val="90000"/>
              </a:lnSpc>
              <a:buFont typeface="Arial" charset="0"/>
              <a:buChar char="►"/>
              <a:defRPr/>
            </a:pPr>
            <a:r>
              <a:rPr lang="en-US" altLang="en-US" sz="2400" dirty="0">
                <a:latin typeface="Arial" charset="0"/>
              </a:rPr>
              <a:t>Z-score alone at regional does not tell the entire story either because the method ASSUMES that you are judging a normal distribution of projects. If you happen to get all top of the line projects… these score poorly (near your average) with Z-score. That’s not fair, either!</a:t>
            </a:r>
          </a:p>
          <a:p>
            <a:pPr eaLnBrk="1" hangingPunct="1">
              <a:lnSpc>
                <a:spcPct val="90000"/>
              </a:lnSpc>
              <a:buFont typeface="Arial" charset="0"/>
              <a:buChar char="►"/>
              <a:defRPr/>
            </a:pPr>
            <a:r>
              <a:rPr lang="en-US" altLang="en-US" sz="2400" dirty="0">
                <a:latin typeface="Arial" charset="0"/>
              </a:rPr>
              <a:t>So for TCRSF, we rank by average, rank by Z-score, then create a blend score which is part average score &amp; part normalized Z-score. Then we analyze for outliers and look at all 3 rankings to be sure that we have indeed chosen the best based on your scores. If results are not clear, we look at how a specific project ranked within each judge’s group they judged and make a determination.</a:t>
            </a:r>
            <a:endParaRPr lang="en-US" altLang="en-US" sz="2800" dirty="0">
              <a:latin typeface="Arial" charset="0"/>
            </a:endParaRPr>
          </a:p>
        </p:txBody>
      </p:sp>
    </p:spTree>
  </p:cSld>
  <p:clrMapOvr>
    <a:masterClrMapping/>
  </p:clrMapOvr>
  <p:transition spd="slow">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42F50103-B9F4-9144-B9C7-3BF9FC637A7B}"/>
              </a:ext>
            </a:extLst>
          </p:cNvPr>
          <p:cNvSpPr>
            <a:spLocks noGrp="1" noRot="1" noChangeArrowheads="1"/>
          </p:cNvSpPr>
          <p:nvPr>
            <p:ph type="title"/>
          </p:nvPr>
        </p:nvSpPr>
        <p:spPr/>
        <p:txBody>
          <a:bodyPr/>
          <a:lstStyle/>
          <a:p>
            <a:pPr eaLnBrk="1" hangingPunct="1">
              <a:defRPr/>
            </a:pPr>
            <a:r>
              <a:rPr lang="en-US" altLang="en-US">
                <a:latin typeface="Verdana" pitchFamily="34" charset="0"/>
              </a:rPr>
              <a:t>Z-Score Calculation</a:t>
            </a:r>
          </a:p>
        </p:txBody>
      </p:sp>
      <p:sp>
        <p:nvSpPr>
          <p:cNvPr id="41987" name="Rectangle 3">
            <a:extLst>
              <a:ext uri="{FF2B5EF4-FFF2-40B4-BE49-F238E27FC236}">
                <a16:creationId xmlns:a16="http://schemas.microsoft.com/office/drawing/2014/main" id="{EDD61FAB-B43F-BA43-8615-68DF514B9D3F}"/>
              </a:ext>
            </a:extLst>
          </p:cNvPr>
          <p:cNvSpPr>
            <a:spLocks noGrp="1" noRot="1" noChangeArrowheads="1"/>
          </p:cNvSpPr>
          <p:nvPr>
            <p:ph type="body" idx="1"/>
          </p:nvPr>
        </p:nvSpPr>
        <p:spPr/>
        <p:txBody>
          <a:bodyPr/>
          <a:lstStyle/>
          <a:p>
            <a:pPr eaLnBrk="1" hangingPunct="1">
              <a:buFont typeface="Arial" charset="0"/>
              <a:buChar char="►"/>
              <a:defRPr/>
            </a:pPr>
            <a:r>
              <a:rPr lang="en-US" altLang="en-US" sz="2800" b="1" dirty="0">
                <a:latin typeface="Arial" charset="0"/>
                <a:cs typeface="Times New Roman" pitchFamily="18" charset="0"/>
              </a:rPr>
              <a:t>m = </a:t>
            </a:r>
            <a:r>
              <a:rPr lang="en-US" altLang="en-US" sz="2800" b="1" dirty="0">
                <a:latin typeface="Arial" charset="0"/>
                <a:cs typeface="Times New Roman" pitchFamily="18" charset="0"/>
                <a:sym typeface="Symbol" pitchFamily="18" charset="2"/>
              </a:rPr>
              <a:t></a:t>
            </a:r>
            <a:r>
              <a:rPr lang="en-US" altLang="en-US" sz="2800" b="1" dirty="0">
                <a:latin typeface="Arial" charset="0"/>
                <a:cs typeface="Times New Roman" pitchFamily="18" charset="0"/>
              </a:rPr>
              <a:t>x / n    </a:t>
            </a:r>
            <a:r>
              <a:rPr lang="en-US" altLang="en-US" sz="1800" b="1" dirty="0">
                <a:latin typeface="Arial" charset="0"/>
                <a:cs typeface="Times New Roman" pitchFamily="18" charset="0"/>
              </a:rPr>
              <a:t>calculate mean (m) of judge’s set of scores: mean (m) = sum of scores (</a:t>
            </a:r>
            <a:r>
              <a:rPr lang="en-US" altLang="en-US" sz="1800" b="1" dirty="0">
                <a:latin typeface="Arial" charset="0"/>
                <a:cs typeface="Times New Roman" pitchFamily="18" charset="0"/>
                <a:sym typeface="Symbol" pitchFamily="18" charset="2"/>
              </a:rPr>
              <a:t></a:t>
            </a:r>
            <a:r>
              <a:rPr lang="en-US" altLang="en-US" sz="1800" b="1" dirty="0">
                <a:latin typeface="Arial" charset="0"/>
                <a:cs typeface="Times New Roman" pitchFamily="18" charset="0"/>
              </a:rPr>
              <a:t>x)/number of projects scored (n)</a:t>
            </a:r>
          </a:p>
          <a:p>
            <a:pPr eaLnBrk="1" hangingPunct="1">
              <a:buFont typeface="Arial" charset="0"/>
              <a:buChar char="►"/>
              <a:defRPr/>
            </a:pPr>
            <a:r>
              <a:rPr lang="en-US" altLang="en-US" sz="1800" b="1" dirty="0">
                <a:solidFill>
                  <a:srgbClr val="FFFF00"/>
                </a:solidFill>
                <a:latin typeface="Arial" charset="0"/>
                <a:cs typeface="Times New Roman" pitchFamily="18" charset="0"/>
              </a:rPr>
              <a:t>NOTE: We separate middle school &amp; high school score calculations, so you must score at least 6 (8 is the preferred minimum # of scores) in each division if you judge in both divisions!</a:t>
            </a:r>
          </a:p>
          <a:p>
            <a:pPr eaLnBrk="1" hangingPunct="1">
              <a:buFont typeface="Arial" charset="0"/>
              <a:buChar char="►"/>
              <a:defRPr/>
            </a:pPr>
            <a:endParaRPr lang="en-US" altLang="en-US" sz="1800" dirty="0">
              <a:latin typeface="Arial" charset="0"/>
              <a:cs typeface="Times New Roman" pitchFamily="18" charset="0"/>
            </a:endParaRPr>
          </a:p>
          <a:p>
            <a:pPr eaLnBrk="1" hangingPunct="1">
              <a:buFont typeface="Arial" charset="0"/>
              <a:buChar char="►"/>
              <a:defRPr/>
            </a:pPr>
            <a:r>
              <a:rPr lang="en-US" altLang="en-US" sz="2800" b="1" dirty="0">
                <a:latin typeface="Arial" charset="0"/>
                <a:cs typeface="Times New Roman" pitchFamily="18" charset="0"/>
              </a:rPr>
              <a:t>S = √ (n(</a:t>
            </a:r>
            <a:r>
              <a:rPr lang="en-US" altLang="en-US" sz="2800" b="1" dirty="0">
                <a:latin typeface="Arial" charset="0"/>
                <a:cs typeface="Times New Roman" pitchFamily="18" charset="0"/>
                <a:sym typeface="Symbol" pitchFamily="18" charset="2"/>
              </a:rPr>
              <a:t></a:t>
            </a:r>
            <a:r>
              <a:rPr lang="en-US" altLang="en-US" sz="2800" b="1" dirty="0">
                <a:latin typeface="Arial" charset="0"/>
                <a:cs typeface="Times New Roman" pitchFamily="18" charset="0"/>
              </a:rPr>
              <a:t>x</a:t>
            </a:r>
            <a:r>
              <a:rPr lang="en-US" altLang="en-US" sz="2800" b="1" baseline="30000" dirty="0">
                <a:latin typeface="Arial" charset="0"/>
                <a:cs typeface="Times New Roman" pitchFamily="18" charset="0"/>
              </a:rPr>
              <a:t>2</a:t>
            </a:r>
            <a:r>
              <a:rPr lang="en-US" altLang="en-US" sz="2800" b="1" dirty="0">
                <a:latin typeface="Arial" charset="0"/>
                <a:cs typeface="Times New Roman" pitchFamily="18" charset="0"/>
              </a:rPr>
              <a:t>) – (</a:t>
            </a:r>
            <a:r>
              <a:rPr lang="en-US" altLang="en-US" sz="2800" b="1" dirty="0">
                <a:latin typeface="Arial" charset="0"/>
                <a:cs typeface="Times New Roman" pitchFamily="18" charset="0"/>
                <a:sym typeface="Symbol" pitchFamily="18" charset="2"/>
              </a:rPr>
              <a:t></a:t>
            </a:r>
            <a:r>
              <a:rPr lang="en-US" altLang="en-US" sz="2800" b="1" dirty="0">
                <a:latin typeface="Arial" charset="0"/>
                <a:cs typeface="Times New Roman" pitchFamily="18" charset="0"/>
              </a:rPr>
              <a:t>x)</a:t>
            </a:r>
            <a:r>
              <a:rPr lang="en-US" altLang="en-US" sz="2800" b="1" baseline="30000" dirty="0">
                <a:latin typeface="Arial" charset="0"/>
                <a:cs typeface="Times New Roman" pitchFamily="18" charset="0"/>
              </a:rPr>
              <a:t>2</a:t>
            </a:r>
            <a:r>
              <a:rPr lang="en-US" altLang="en-US" sz="2800" b="1" dirty="0">
                <a:latin typeface="Arial" charset="0"/>
                <a:cs typeface="Times New Roman" pitchFamily="18" charset="0"/>
              </a:rPr>
              <a:t>) / (n(n-1)) </a:t>
            </a:r>
            <a:r>
              <a:rPr lang="en-US" altLang="en-US" sz="1800" b="1" dirty="0">
                <a:latin typeface="Arial" charset="0"/>
                <a:cs typeface="Times New Roman" pitchFamily="18" charset="0"/>
              </a:rPr>
              <a:t>calculate the standard deviation (s) of judge’s set of scores (</a:t>
            </a:r>
            <a:r>
              <a:rPr lang="en-US" altLang="en-US" sz="1800" b="1" dirty="0">
                <a:latin typeface="Times New Roman" pitchFamily="18" charset="0"/>
                <a:cs typeface="Times New Roman" pitchFamily="18" charset="0"/>
                <a:sym typeface="Symbol" pitchFamily="18" charset="2"/>
              </a:rPr>
              <a:t></a:t>
            </a:r>
            <a:r>
              <a:rPr lang="en-US" altLang="en-US" sz="1800" b="1" dirty="0">
                <a:latin typeface="Arial" charset="0"/>
                <a:cs typeface="Times New Roman" pitchFamily="18" charset="0"/>
              </a:rPr>
              <a:t>x = sum of scores; n = number of projects scored) </a:t>
            </a:r>
          </a:p>
          <a:p>
            <a:pPr eaLnBrk="1" hangingPunct="1">
              <a:buFont typeface="Arial" charset="0"/>
              <a:buChar char="►"/>
              <a:defRPr/>
            </a:pPr>
            <a:r>
              <a:rPr lang="en-US" altLang="en-US" sz="2800" b="1" dirty="0">
                <a:latin typeface="Arial" charset="0"/>
                <a:cs typeface="Times New Roman" pitchFamily="18" charset="0"/>
              </a:rPr>
              <a:t> Z = (x – </a:t>
            </a:r>
            <a:r>
              <a:rPr lang="en-US" altLang="en-US" sz="2800" b="1" dirty="0">
                <a:latin typeface="Symbol" pitchFamily="18" charset="2"/>
                <a:cs typeface="Times New Roman" pitchFamily="18" charset="0"/>
              </a:rPr>
              <a:t>m</a:t>
            </a:r>
            <a:r>
              <a:rPr lang="en-US" altLang="en-US" sz="2800" b="1" dirty="0">
                <a:latin typeface="Arial" charset="0"/>
                <a:cs typeface="Times New Roman" pitchFamily="18" charset="0"/>
              </a:rPr>
              <a:t>) / s </a:t>
            </a:r>
            <a:r>
              <a:rPr lang="en-US" altLang="en-US" sz="1800" b="1" dirty="0">
                <a:latin typeface="Arial" charset="0"/>
                <a:cs typeface="Times New Roman" pitchFamily="18" charset="0"/>
              </a:rPr>
              <a:t>calculate the Z-score (Z) for each project scored by the judge (x = project score; m = mean of judge’s set of scores; s = standard deviation of judge’s set of scores) </a:t>
            </a:r>
          </a:p>
          <a:p>
            <a:pPr eaLnBrk="1" hangingPunct="1">
              <a:buFont typeface="Arial" charset="0"/>
              <a:buNone/>
              <a:defRPr/>
            </a:pPr>
            <a:r>
              <a:rPr lang="en-US" altLang="en-US" sz="1800" dirty="0">
                <a:solidFill>
                  <a:srgbClr val="FFFF00"/>
                </a:solidFill>
                <a:effectLst/>
                <a:latin typeface="Arial" charset="0"/>
                <a:cs typeface="Times New Roman" pitchFamily="18" charset="0"/>
              </a:rPr>
              <a:t>All “Z-scores” from judges for each project will be averaged; most will rank between –1.5 and +1.5, with 0 representing the average/mean score. </a:t>
            </a:r>
            <a:endParaRPr lang="en-US" altLang="en-US" sz="1800" dirty="0">
              <a:solidFill>
                <a:srgbClr val="FFFF00"/>
              </a:solidFill>
              <a:effectLst/>
              <a:latin typeface="Arial" charset="0"/>
            </a:endParaRPr>
          </a:p>
        </p:txBody>
      </p:sp>
    </p:spTree>
  </p:cSld>
  <p:clrMapOvr>
    <a:masterClrMapping/>
  </p:clrMapOvr>
  <p:transition spd="slow">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E09C7674-02A1-6A47-8199-4D7A72689980}"/>
              </a:ext>
            </a:extLst>
          </p:cNvPr>
          <p:cNvSpPr>
            <a:spLocks noGrp="1" noRot="1" noChangeArrowheads="1"/>
          </p:cNvSpPr>
          <p:nvPr>
            <p:ph type="title"/>
          </p:nvPr>
        </p:nvSpPr>
        <p:spPr/>
        <p:txBody>
          <a:bodyPr/>
          <a:lstStyle/>
          <a:p>
            <a:pPr eaLnBrk="1" hangingPunct="1">
              <a:defRPr/>
            </a:pPr>
            <a:r>
              <a:rPr lang="en-US" altLang="en-US">
                <a:latin typeface="Verdana" pitchFamily="34" charset="0"/>
              </a:rPr>
              <a:t>SRC Paperwork</a:t>
            </a:r>
          </a:p>
        </p:txBody>
      </p:sp>
      <p:sp>
        <p:nvSpPr>
          <p:cNvPr id="37891" name="Rectangle 3">
            <a:extLst>
              <a:ext uri="{FF2B5EF4-FFF2-40B4-BE49-F238E27FC236}">
                <a16:creationId xmlns:a16="http://schemas.microsoft.com/office/drawing/2014/main" id="{98AD471E-7CE1-4E45-AAB9-14D60A2FCF81}"/>
              </a:ext>
            </a:extLst>
          </p:cNvPr>
          <p:cNvSpPr>
            <a:spLocks noGrp="1" noRot="1" noChangeArrowheads="1"/>
          </p:cNvSpPr>
          <p:nvPr>
            <p:ph type="body" idx="1"/>
          </p:nvPr>
        </p:nvSpPr>
        <p:spPr>
          <a:xfrm>
            <a:off x="304800" y="1219200"/>
            <a:ext cx="8540750" cy="4727575"/>
          </a:xfrm>
        </p:spPr>
        <p:txBody>
          <a:bodyPr/>
          <a:lstStyle/>
          <a:p>
            <a:pPr eaLnBrk="1" hangingPunct="1">
              <a:lnSpc>
                <a:spcPct val="90000"/>
              </a:lnSpc>
              <a:buFont typeface="Arial" charset="0"/>
              <a:buChar char="►"/>
              <a:defRPr/>
            </a:pPr>
            <a:r>
              <a:rPr lang="en-US" altLang="en-US" sz="2400" dirty="0">
                <a:latin typeface="Arial" charset="0"/>
              </a:rPr>
              <a:t>All SRC paperwork has already been checked by the TCRSF Scientific Review Committee. You do not need to check the forms. The students do not have to display all their forms, but must have them available for you to see them if you desire. Form 1C &amp; 7 must be displayed vertically if required for the project.</a:t>
            </a:r>
          </a:p>
          <a:p>
            <a:pPr eaLnBrk="1" hangingPunct="1">
              <a:lnSpc>
                <a:spcPct val="90000"/>
              </a:lnSpc>
              <a:buFont typeface="Arial" charset="0"/>
              <a:buChar char="►"/>
              <a:defRPr/>
            </a:pPr>
            <a:r>
              <a:rPr lang="en-US" altLang="en-US" sz="2400" dirty="0">
                <a:latin typeface="Arial" charset="0"/>
              </a:rPr>
              <a:t>All projects must have a Form 1, Form 1A, Complete Research Plan (Problem/Question, Hypothesis, Detailed Procedure, &amp; Bibliography of a minimum of 5 references), Form 1B, and a printed abstract. The abstract does </a:t>
            </a:r>
            <a:r>
              <a:rPr lang="en-US" altLang="en-US" sz="2400" b="1" i="1" dirty="0">
                <a:latin typeface="Arial" charset="0"/>
              </a:rPr>
              <a:t>not</a:t>
            </a:r>
            <a:r>
              <a:rPr lang="en-US" altLang="en-US" sz="2400" dirty="0">
                <a:latin typeface="Arial" charset="0"/>
              </a:rPr>
              <a:t> have to be on the official ISEF form. Additional forms are required for projects including humans, vertebrates, bacteria, tissues, body fluids, hazardous devices or materials, projects done in an outside lab, or continuation projects. Judges do not need to check these, but may look at them if the judge desires. </a:t>
            </a:r>
          </a:p>
          <a:p>
            <a:pPr eaLnBrk="1" hangingPunct="1">
              <a:lnSpc>
                <a:spcPct val="90000"/>
              </a:lnSpc>
              <a:buFont typeface="Arial" charset="0"/>
              <a:buNone/>
              <a:defRPr/>
            </a:pPr>
            <a:endParaRPr lang="en-US" altLang="en-US" sz="2400" dirty="0">
              <a:latin typeface="Arial" charset="0"/>
            </a:endParaRPr>
          </a:p>
        </p:txBody>
      </p:sp>
    </p:spTree>
  </p:cSld>
  <p:clrMapOvr>
    <a:masterClrMapping/>
  </p:clrMapOvr>
  <p:transition spd="slow">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6ECCFA47-F59E-7D47-9DBF-247542CE0231}"/>
              </a:ext>
            </a:extLst>
          </p:cNvPr>
          <p:cNvSpPr>
            <a:spLocks noGrp="1" noChangeArrowheads="1"/>
          </p:cNvSpPr>
          <p:nvPr>
            <p:ph type="ctrTitle"/>
          </p:nvPr>
        </p:nvSpPr>
        <p:spPr>
          <a:xfrm>
            <a:off x="762000" y="381000"/>
            <a:ext cx="7772400" cy="1050925"/>
          </a:xfrm>
        </p:spPr>
        <p:txBody>
          <a:bodyPr/>
          <a:lstStyle/>
          <a:p>
            <a:pPr eaLnBrk="1" hangingPunct="1">
              <a:defRPr/>
            </a:pPr>
            <a:r>
              <a:rPr lang="en-US" altLang="en-US">
                <a:latin typeface="Verdana" pitchFamily="34" charset="0"/>
              </a:rPr>
              <a:t>Remember…</a:t>
            </a:r>
          </a:p>
        </p:txBody>
      </p:sp>
      <p:sp>
        <p:nvSpPr>
          <p:cNvPr id="43011" name="Rectangle 3">
            <a:extLst>
              <a:ext uri="{FF2B5EF4-FFF2-40B4-BE49-F238E27FC236}">
                <a16:creationId xmlns:a16="http://schemas.microsoft.com/office/drawing/2014/main" id="{41638F46-BC6A-0448-8AE3-D60B40991AA6}"/>
              </a:ext>
            </a:extLst>
          </p:cNvPr>
          <p:cNvSpPr>
            <a:spLocks noGrp="1" noChangeArrowheads="1"/>
          </p:cNvSpPr>
          <p:nvPr>
            <p:ph type="subTitle" idx="1"/>
          </p:nvPr>
        </p:nvSpPr>
        <p:spPr>
          <a:xfrm>
            <a:off x="152400" y="1905000"/>
            <a:ext cx="8686800" cy="4038600"/>
          </a:xfrm>
        </p:spPr>
        <p:txBody>
          <a:bodyPr/>
          <a:lstStyle/>
          <a:p>
            <a:pPr eaLnBrk="1" hangingPunct="1">
              <a:defRPr/>
            </a:pPr>
            <a:r>
              <a:rPr lang="en-US" altLang="en-US" sz="3600" b="1">
                <a:latin typeface="Arial" charset="0"/>
              </a:rPr>
              <a:t>Your job is to:</a:t>
            </a:r>
          </a:p>
          <a:p>
            <a:pPr eaLnBrk="1" hangingPunct="1">
              <a:defRPr/>
            </a:pPr>
            <a:r>
              <a:rPr lang="en-US" altLang="en-US" sz="3600" b="1">
                <a:solidFill>
                  <a:srgbClr val="6699FF"/>
                </a:solidFill>
                <a:latin typeface="Arial" charset="0"/>
              </a:rPr>
              <a:t>Choose the Best</a:t>
            </a:r>
          </a:p>
          <a:p>
            <a:pPr eaLnBrk="1" hangingPunct="1">
              <a:defRPr/>
            </a:pPr>
            <a:r>
              <a:rPr lang="en-US" altLang="en-US" sz="3600" b="1">
                <a:solidFill>
                  <a:srgbClr val="FF0066"/>
                </a:solidFill>
                <a:latin typeface="Arial" charset="0"/>
              </a:rPr>
              <a:t>Encourage the Rest</a:t>
            </a:r>
          </a:p>
          <a:p>
            <a:pPr eaLnBrk="1" hangingPunct="1">
              <a:defRPr/>
            </a:pPr>
            <a:endParaRPr lang="en-US" altLang="en-US" sz="3600" b="1">
              <a:solidFill>
                <a:srgbClr val="FF0066"/>
              </a:solidFill>
              <a:latin typeface="Arial" charset="0"/>
            </a:endParaRPr>
          </a:p>
          <a:p>
            <a:pPr eaLnBrk="1" hangingPunct="1">
              <a:defRPr/>
            </a:pPr>
            <a:r>
              <a:rPr lang="en-US" altLang="en-US" sz="3600" b="1">
                <a:solidFill>
                  <a:srgbClr val="FFFF00"/>
                </a:solidFill>
                <a:latin typeface="Arial" charset="0"/>
              </a:rPr>
              <a:t>Thank you for encouraging these students in science/engineering!</a:t>
            </a:r>
          </a:p>
          <a:p>
            <a:pPr eaLnBrk="1" hangingPunct="1">
              <a:defRPr/>
            </a:pPr>
            <a:endParaRPr lang="en-US" altLang="en-US"/>
          </a:p>
        </p:txBody>
      </p:sp>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a:extLst>
              <a:ext uri="{FF2B5EF4-FFF2-40B4-BE49-F238E27FC236}">
                <a16:creationId xmlns:a16="http://schemas.microsoft.com/office/drawing/2014/main" id="{C27E3A30-CEB3-824F-ADB1-8534811FF23D}"/>
              </a:ext>
            </a:extLst>
          </p:cNvPr>
          <p:cNvSpPr>
            <a:spLocks noGrp="1" noRot="1" noChangeArrowheads="1"/>
          </p:cNvSpPr>
          <p:nvPr>
            <p:ph type="title"/>
          </p:nvPr>
        </p:nvSpPr>
        <p:spPr/>
        <p:txBody>
          <a:bodyPr/>
          <a:lstStyle/>
          <a:p>
            <a:pPr eaLnBrk="1" hangingPunct="1">
              <a:defRPr/>
            </a:pPr>
            <a:r>
              <a:rPr lang="en-US" altLang="en-US" dirty="0">
                <a:latin typeface="Verdana" pitchFamily="34" charset="0"/>
              </a:rPr>
              <a:t>Sample Exhibit/Display </a:t>
            </a:r>
          </a:p>
        </p:txBody>
      </p:sp>
      <p:pic>
        <p:nvPicPr>
          <p:cNvPr id="6147" name="Picture 6" descr="149">
            <a:extLst>
              <a:ext uri="{FF2B5EF4-FFF2-40B4-BE49-F238E27FC236}">
                <a16:creationId xmlns:a16="http://schemas.microsoft.com/office/drawing/2014/main" id="{4597BC85-A3CD-204C-B403-AA0A702BB30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71625" y="1600200"/>
            <a:ext cx="5999163" cy="4498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31A93A0D-0C67-CB42-844B-3712BE34B119}"/>
              </a:ext>
            </a:extLst>
          </p:cNvPr>
          <p:cNvSpPr>
            <a:spLocks noGrp="1" noRot="1" noChangeArrowheads="1"/>
          </p:cNvSpPr>
          <p:nvPr>
            <p:ph type="title"/>
          </p:nvPr>
        </p:nvSpPr>
        <p:spPr/>
        <p:txBody>
          <a:bodyPr/>
          <a:lstStyle/>
          <a:p>
            <a:pPr eaLnBrk="1" hangingPunct="1">
              <a:defRPr/>
            </a:pPr>
            <a:r>
              <a:rPr lang="en-US" altLang="en-US" dirty="0">
                <a:latin typeface="Verdana" pitchFamily="34" charset="0"/>
              </a:rPr>
              <a:t>Sample Exhibit/Display </a:t>
            </a:r>
          </a:p>
        </p:txBody>
      </p:sp>
      <p:pic>
        <p:nvPicPr>
          <p:cNvPr id="7171" name="Picture 4" descr="113">
            <a:extLst>
              <a:ext uri="{FF2B5EF4-FFF2-40B4-BE49-F238E27FC236}">
                <a16:creationId xmlns:a16="http://schemas.microsoft.com/office/drawing/2014/main" id="{8117D046-F324-AC42-B109-33D1AD4B58C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71625" y="1600200"/>
            <a:ext cx="5999163" cy="4498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04EF438-55E7-DD46-A4A5-A1FE223EB4C2}"/>
              </a:ext>
            </a:extLst>
          </p:cNvPr>
          <p:cNvSpPr>
            <a:spLocks noGrp="1" noRot="1" noChangeArrowheads="1"/>
          </p:cNvSpPr>
          <p:nvPr>
            <p:ph type="title"/>
          </p:nvPr>
        </p:nvSpPr>
        <p:spPr>
          <a:xfrm>
            <a:off x="301625" y="228600"/>
            <a:ext cx="8540750" cy="533400"/>
          </a:xfrm>
        </p:spPr>
        <p:txBody>
          <a:bodyPr/>
          <a:lstStyle/>
          <a:p>
            <a:pPr eaLnBrk="1" hangingPunct="1">
              <a:defRPr/>
            </a:pPr>
            <a:r>
              <a:rPr lang="en-US" altLang="en-US" dirty="0">
                <a:latin typeface="Verdana" pitchFamily="34" charset="0"/>
              </a:rPr>
              <a:t>Sample Exhibit/Display </a:t>
            </a:r>
          </a:p>
        </p:txBody>
      </p:sp>
      <p:graphicFrame>
        <p:nvGraphicFramePr>
          <p:cNvPr id="8195" name="Object 10">
            <a:extLst>
              <a:ext uri="{FF2B5EF4-FFF2-40B4-BE49-F238E27FC236}">
                <a16:creationId xmlns:a16="http://schemas.microsoft.com/office/drawing/2014/main" id="{C3D12C5A-7037-A54D-81BC-E3E4AD2C93F0}"/>
              </a:ext>
            </a:extLst>
          </p:cNvPr>
          <p:cNvGraphicFramePr>
            <a:graphicFrameLocks noGrp="1" noChangeAspect="1"/>
          </p:cNvGraphicFramePr>
          <p:nvPr>
            <p:ph idx="1"/>
          </p:nvPr>
        </p:nvGraphicFramePr>
        <p:xfrm>
          <a:off x="2362200" y="990600"/>
          <a:ext cx="4287838" cy="5715000"/>
        </p:xfrm>
        <a:graphic>
          <a:graphicData uri="http://schemas.openxmlformats.org/presentationml/2006/ole">
            <mc:AlternateContent xmlns:mc="http://schemas.openxmlformats.org/markup-compatibility/2006">
              <mc:Choice xmlns:v="urn:schemas-microsoft-com:vml" Requires="v">
                <p:oleObj spid="_x0000_s8204" name="Image" r:id="rId3" imgW="6858000" imgH="9144000" progId="Photoshop.Image.5">
                  <p:embed/>
                </p:oleObj>
              </mc:Choice>
              <mc:Fallback>
                <p:oleObj name="Image" r:id="rId3" imgW="6858000" imgH="9144000" progId="Photoshop.Image.5">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990600"/>
                        <a:ext cx="4287838"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B303E160-AE7F-7741-A991-0822581A4810}"/>
              </a:ext>
            </a:extLst>
          </p:cNvPr>
          <p:cNvSpPr>
            <a:spLocks noGrp="1" noRot="1" noChangeArrowheads="1"/>
          </p:cNvSpPr>
          <p:nvPr>
            <p:ph type="title"/>
          </p:nvPr>
        </p:nvSpPr>
        <p:spPr>
          <a:xfrm>
            <a:off x="301625" y="228600"/>
            <a:ext cx="8540750" cy="457200"/>
          </a:xfrm>
        </p:spPr>
        <p:txBody>
          <a:bodyPr/>
          <a:lstStyle/>
          <a:p>
            <a:pPr eaLnBrk="1" hangingPunct="1">
              <a:defRPr/>
            </a:pPr>
            <a:r>
              <a:rPr lang="en-US" altLang="en-US" dirty="0">
                <a:latin typeface="Verdana" pitchFamily="34" charset="0"/>
              </a:rPr>
              <a:t>Sample Exhibit/Display </a:t>
            </a:r>
          </a:p>
        </p:txBody>
      </p:sp>
      <p:pic>
        <p:nvPicPr>
          <p:cNvPr id="9219" name="Picture 4" descr="C:\MCA\MCA Academic Fair\Kyra Underbakke Twin Cities MN.jpg">
            <a:extLst>
              <a:ext uri="{FF2B5EF4-FFF2-40B4-BE49-F238E27FC236}">
                <a16:creationId xmlns:a16="http://schemas.microsoft.com/office/drawing/2014/main" id="{79CE0247-5B3B-B446-BD87-3A378A659C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4285"/>
          <a:stretch>
            <a:fillRect/>
          </a:stretch>
        </p:blipFill>
        <p:spPr bwMode="auto">
          <a:xfrm>
            <a:off x="2084388" y="838200"/>
            <a:ext cx="4608512"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AB1BF08A-FA64-5342-9EEA-A22CF48C76B8}"/>
              </a:ext>
            </a:extLst>
          </p:cNvPr>
          <p:cNvSpPr>
            <a:spLocks noGrp="1" noRot="1" noChangeArrowheads="1"/>
          </p:cNvSpPr>
          <p:nvPr>
            <p:ph type="title"/>
          </p:nvPr>
        </p:nvSpPr>
        <p:spPr/>
        <p:txBody>
          <a:bodyPr/>
          <a:lstStyle/>
          <a:p>
            <a:pPr eaLnBrk="1" hangingPunct="1">
              <a:defRPr/>
            </a:pPr>
            <a:r>
              <a:rPr lang="en-US" altLang="en-US" dirty="0">
                <a:latin typeface="Verdana" pitchFamily="34" charset="0"/>
              </a:rPr>
              <a:t>Sample Exhibit/Display  </a:t>
            </a:r>
          </a:p>
        </p:txBody>
      </p:sp>
      <p:pic>
        <p:nvPicPr>
          <p:cNvPr id="10243" name="Picture 4" descr="114">
            <a:extLst>
              <a:ext uri="{FF2B5EF4-FFF2-40B4-BE49-F238E27FC236}">
                <a16:creationId xmlns:a16="http://schemas.microsoft.com/office/drawing/2014/main" id="{8085C889-3CA4-B245-B1D0-840B06FB8BA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71625" y="1600200"/>
            <a:ext cx="5999163" cy="4498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E87898BA-CCAA-7D42-8390-AF5776258FD3}"/>
              </a:ext>
            </a:extLst>
          </p:cNvPr>
          <p:cNvSpPr>
            <a:spLocks noGrp="1" noRot="1" noChangeArrowheads="1"/>
          </p:cNvSpPr>
          <p:nvPr>
            <p:ph type="title"/>
          </p:nvPr>
        </p:nvSpPr>
        <p:spPr/>
        <p:txBody>
          <a:bodyPr/>
          <a:lstStyle/>
          <a:p>
            <a:pPr eaLnBrk="1" hangingPunct="1">
              <a:defRPr/>
            </a:pPr>
            <a:r>
              <a:rPr lang="en-US" altLang="en-US" dirty="0">
                <a:latin typeface="Verdana" pitchFamily="34" charset="0"/>
              </a:rPr>
              <a:t>Sample Exhibit/Display </a:t>
            </a:r>
          </a:p>
        </p:txBody>
      </p:sp>
      <p:pic>
        <p:nvPicPr>
          <p:cNvPr id="11267" name="Picture 4" descr="19">
            <a:extLst>
              <a:ext uri="{FF2B5EF4-FFF2-40B4-BE49-F238E27FC236}">
                <a16:creationId xmlns:a16="http://schemas.microsoft.com/office/drawing/2014/main" id="{C69DA8C8-B006-6745-A042-A5DFF512D80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71625" y="1600200"/>
            <a:ext cx="5999163" cy="4498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fade thruBlk="1"/>
  </p:transition>
</p:sld>
</file>

<file path=ppt/theme/theme1.xml><?xml version="1.0" encoding="utf-8"?>
<a:theme xmlns:a="http://schemas.openxmlformats.org/drawingml/2006/main" name="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Compass</Template>
  <TotalTime>25038</TotalTime>
  <Words>2102</Words>
  <Application>Microsoft Office PowerPoint</Application>
  <PresentationFormat>On-screen Show (4:3)</PresentationFormat>
  <Paragraphs>146</Paragraphs>
  <Slides>34</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3" baseType="lpstr">
      <vt:lpstr>Arial</vt:lpstr>
      <vt:lpstr>He's Dead Jim</vt:lpstr>
      <vt:lpstr>Symbol</vt:lpstr>
      <vt:lpstr>Tahoma</vt:lpstr>
      <vt:lpstr>Times New Roman</vt:lpstr>
      <vt:lpstr>Verdana</vt:lpstr>
      <vt:lpstr>Wingdings</vt:lpstr>
      <vt:lpstr>Compass</vt:lpstr>
      <vt:lpstr>Image</vt:lpstr>
      <vt:lpstr>JUDGE TRAINING</vt:lpstr>
      <vt:lpstr>Why Do A Science Project?</vt:lpstr>
      <vt:lpstr>What Does A Science Display Look Like?</vt:lpstr>
      <vt:lpstr>Sample Exhibit/Display </vt:lpstr>
      <vt:lpstr>Sample Exhibit/Display </vt:lpstr>
      <vt:lpstr>Sample Exhibit/Display </vt:lpstr>
      <vt:lpstr>Sample Exhibit/Display </vt:lpstr>
      <vt:lpstr>Sample Exhibit/Display  </vt:lpstr>
      <vt:lpstr>Sample Exhibit/Display </vt:lpstr>
      <vt:lpstr>Sample Exhibit/Display </vt:lpstr>
      <vt:lpstr>Sample Exhibit/Display </vt:lpstr>
      <vt:lpstr>Sample Exhibit/Display </vt:lpstr>
      <vt:lpstr>How to Start</vt:lpstr>
      <vt:lpstr>Two Types of Judges</vt:lpstr>
      <vt:lpstr>Judging the Board / Project for those scoring projects</vt:lpstr>
      <vt:lpstr>Judging Score sheet</vt:lpstr>
      <vt:lpstr>The Roles Of All Judges You are a…</vt:lpstr>
      <vt:lpstr>Judge Experience</vt:lpstr>
      <vt:lpstr>Judge Behavior</vt:lpstr>
      <vt:lpstr>Sample Questions</vt:lpstr>
      <vt:lpstr>More Sample Questions</vt:lpstr>
      <vt:lpstr>Sample Questions</vt:lpstr>
      <vt:lpstr>Sample Questions</vt:lpstr>
      <vt:lpstr>Sample Questions</vt:lpstr>
      <vt:lpstr>Sample Questions</vt:lpstr>
      <vt:lpstr>Also Consider…</vt:lpstr>
      <vt:lpstr>Judge Tips</vt:lpstr>
      <vt:lpstr>More Judging Tips</vt:lpstr>
      <vt:lpstr> </vt:lpstr>
      <vt:lpstr>How is the project ranking determined using the scores?</vt:lpstr>
      <vt:lpstr>Scoring Used</vt:lpstr>
      <vt:lpstr>Z-Score Calculation</vt:lpstr>
      <vt:lpstr>SRC Paperwork</vt:lpstr>
      <vt:lpstr>Remember…</vt:lpstr>
    </vt:vector>
  </TitlesOfParts>
  <Company>Winona Middle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JUDGE TRAINING</dc:title>
  <dc:creator>Timara</dc:creator>
  <cp:lastModifiedBy>Timara Underbakke</cp:lastModifiedBy>
  <cp:revision>59</cp:revision>
  <dcterms:created xsi:type="dcterms:W3CDTF">2004-03-17T04:22:43Z</dcterms:created>
  <dcterms:modified xsi:type="dcterms:W3CDTF">2019-12-05T18:18:48Z</dcterms:modified>
</cp:coreProperties>
</file>